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charts/chart1.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30267275" cy="42794238"/>
  <p:notesSz cx="7004050" cy="9290050"/>
  <p:defaultTextStyle>
    <a:defPPr>
      <a:defRPr lang="en-US"/>
    </a:defPPr>
    <a:lvl1pPr marL="0" algn="l" defTabSz="4174556" rtl="0" eaLnBrk="1" latinLnBrk="0" hangingPunct="1">
      <a:defRPr sz="8200" kern="1200">
        <a:solidFill>
          <a:schemeClr val="tx1"/>
        </a:solidFill>
        <a:latin typeface="+mn-lt"/>
        <a:ea typeface="+mn-ea"/>
        <a:cs typeface="+mn-cs"/>
      </a:defRPr>
    </a:lvl1pPr>
    <a:lvl2pPr marL="2087278" algn="l" defTabSz="4174556" rtl="0" eaLnBrk="1" latinLnBrk="0" hangingPunct="1">
      <a:defRPr sz="8200" kern="1200">
        <a:solidFill>
          <a:schemeClr val="tx1"/>
        </a:solidFill>
        <a:latin typeface="+mn-lt"/>
        <a:ea typeface="+mn-ea"/>
        <a:cs typeface="+mn-cs"/>
      </a:defRPr>
    </a:lvl2pPr>
    <a:lvl3pPr marL="4174556" algn="l" defTabSz="4174556" rtl="0" eaLnBrk="1" latinLnBrk="0" hangingPunct="1">
      <a:defRPr sz="8200" kern="1200">
        <a:solidFill>
          <a:schemeClr val="tx1"/>
        </a:solidFill>
        <a:latin typeface="+mn-lt"/>
        <a:ea typeface="+mn-ea"/>
        <a:cs typeface="+mn-cs"/>
      </a:defRPr>
    </a:lvl3pPr>
    <a:lvl4pPr marL="6261834" algn="l" defTabSz="4174556" rtl="0" eaLnBrk="1" latinLnBrk="0" hangingPunct="1">
      <a:defRPr sz="8200" kern="1200">
        <a:solidFill>
          <a:schemeClr val="tx1"/>
        </a:solidFill>
        <a:latin typeface="+mn-lt"/>
        <a:ea typeface="+mn-ea"/>
        <a:cs typeface="+mn-cs"/>
      </a:defRPr>
    </a:lvl4pPr>
    <a:lvl5pPr marL="8349113" algn="l" defTabSz="4174556" rtl="0" eaLnBrk="1" latinLnBrk="0" hangingPunct="1">
      <a:defRPr sz="8200" kern="1200">
        <a:solidFill>
          <a:schemeClr val="tx1"/>
        </a:solidFill>
        <a:latin typeface="+mn-lt"/>
        <a:ea typeface="+mn-ea"/>
        <a:cs typeface="+mn-cs"/>
      </a:defRPr>
    </a:lvl5pPr>
    <a:lvl6pPr marL="10436390" algn="l" defTabSz="4174556" rtl="0" eaLnBrk="1" latinLnBrk="0" hangingPunct="1">
      <a:defRPr sz="8200" kern="1200">
        <a:solidFill>
          <a:schemeClr val="tx1"/>
        </a:solidFill>
        <a:latin typeface="+mn-lt"/>
        <a:ea typeface="+mn-ea"/>
        <a:cs typeface="+mn-cs"/>
      </a:defRPr>
    </a:lvl6pPr>
    <a:lvl7pPr marL="12523668" algn="l" defTabSz="4174556" rtl="0" eaLnBrk="1" latinLnBrk="0" hangingPunct="1">
      <a:defRPr sz="8200" kern="1200">
        <a:solidFill>
          <a:schemeClr val="tx1"/>
        </a:solidFill>
        <a:latin typeface="+mn-lt"/>
        <a:ea typeface="+mn-ea"/>
        <a:cs typeface="+mn-cs"/>
      </a:defRPr>
    </a:lvl7pPr>
    <a:lvl8pPr marL="14610946" algn="l" defTabSz="4174556" rtl="0" eaLnBrk="1" latinLnBrk="0" hangingPunct="1">
      <a:defRPr sz="8200" kern="1200">
        <a:solidFill>
          <a:schemeClr val="tx1"/>
        </a:solidFill>
        <a:latin typeface="+mn-lt"/>
        <a:ea typeface="+mn-ea"/>
        <a:cs typeface="+mn-cs"/>
      </a:defRPr>
    </a:lvl8pPr>
    <a:lvl9pPr marL="16698224" algn="l" defTabSz="4174556" rtl="0" eaLnBrk="1" latinLnBrk="0" hangingPunct="1">
      <a:defRPr sz="82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3479">
          <p15:clr>
            <a:srgbClr val="A4A3A4"/>
          </p15:clr>
        </p15:guide>
        <p15:guide id="2" pos="9533">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F7F7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1FECB4D8-DB02-4DC6-A0A2-4F2EBAE1DC90}" styleName="Medium Style 1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60" autoAdjust="0"/>
    <p:restoredTop sz="94676" autoAdjust="0"/>
  </p:normalViewPr>
  <p:slideViewPr>
    <p:cSldViewPr>
      <p:cViewPr>
        <p:scale>
          <a:sx n="30" d="100"/>
          <a:sy n="30" d="100"/>
        </p:scale>
        <p:origin x="2622" y="-852"/>
      </p:cViewPr>
      <p:guideLst>
        <p:guide orient="horz" pos="13479"/>
        <p:guide pos="9533"/>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t-EE"/>
  <c:roundedCorners val="0"/>
  <mc:AlternateContent xmlns:mc="http://schemas.openxmlformats.org/markup-compatibility/2006">
    <mc:Choice xmlns:c14="http://schemas.microsoft.com/office/drawing/2007/8/2/chart" Requires="c14">
      <c14:style val="103"/>
    </mc:Choice>
    <mc:Fallback>
      <c:style val="3"/>
    </mc:Fallback>
  </mc:AlternateContent>
  <c:chart>
    <c:autoTitleDeleted val="0"/>
    <c:plotArea>
      <c:layout/>
      <c:barChart>
        <c:barDir val="col"/>
        <c:grouping val="clustered"/>
        <c:varyColors val="0"/>
        <c:ser>
          <c:idx val="0"/>
          <c:order val="0"/>
          <c:tx>
            <c:strRef>
              <c:f>Sheet1!$B$1</c:f>
              <c:strCache>
                <c:ptCount val="1"/>
                <c:pt idx="0">
                  <c:v>Series 1</c:v>
                </c:pt>
              </c:strCache>
            </c:strRef>
          </c:tx>
          <c:invertIfNegative val="0"/>
          <c:cat>
            <c:strRef>
              <c:f>Sheet1!$A$2:$A$5</c:f>
              <c:strCache>
                <c:ptCount val="4"/>
                <c:pt idx="0">
                  <c:v>Category 1</c:v>
                </c:pt>
                <c:pt idx="1">
                  <c:v>Category 2</c:v>
                </c:pt>
                <c:pt idx="2">
                  <c:v>Category 3</c:v>
                </c:pt>
                <c:pt idx="3">
                  <c:v>Category 4</c:v>
                </c:pt>
              </c:strCache>
            </c:strRef>
          </c:cat>
          <c:val>
            <c:numRef>
              <c:f>Sheet1!$B$2:$B$5</c:f>
              <c:numCache>
                <c:formatCode>General</c:formatCode>
                <c:ptCount val="4"/>
                <c:pt idx="0">
                  <c:v>4.3</c:v>
                </c:pt>
                <c:pt idx="1">
                  <c:v>2.5</c:v>
                </c:pt>
                <c:pt idx="2">
                  <c:v>3.5</c:v>
                </c:pt>
                <c:pt idx="3">
                  <c:v>4.5</c:v>
                </c:pt>
              </c:numCache>
            </c:numRef>
          </c:val>
          <c:extLst>
            <c:ext xmlns:c16="http://schemas.microsoft.com/office/drawing/2014/chart" uri="{C3380CC4-5D6E-409C-BE32-E72D297353CC}">
              <c16:uniqueId val="{00000000-00E9-4837-BAF2-40CC16C9A1F3}"/>
            </c:ext>
          </c:extLst>
        </c:ser>
        <c:ser>
          <c:idx val="1"/>
          <c:order val="1"/>
          <c:tx>
            <c:strRef>
              <c:f>Sheet1!$C$1</c:f>
              <c:strCache>
                <c:ptCount val="1"/>
                <c:pt idx="0">
                  <c:v>Series 2</c:v>
                </c:pt>
              </c:strCache>
            </c:strRef>
          </c:tx>
          <c:invertIfNegative val="0"/>
          <c:cat>
            <c:strRef>
              <c:f>Sheet1!$A$2:$A$5</c:f>
              <c:strCache>
                <c:ptCount val="4"/>
                <c:pt idx="0">
                  <c:v>Category 1</c:v>
                </c:pt>
                <c:pt idx="1">
                  <c:v>Category 2</c:v>
                </c:pt>
                <c:pt idx="2">
                  <c:v>Category 3</c:v>
                </c:pt>
                <c:pt idx="3">
                  <c:v>Category 4</c:v>
                </c:pt>
              </c:strCache>
            </c:strRef>
          </c:cat>
          <c:val>
            <c:numRef>
              <c:f>Sheet1!$C$2:$C$5</c:f>
              <c:numCache>
                <c:formatCode>General</c:formatCode>
                <c:ptCount val="4"/>
                <c:pt idx="0">
                  <c:v>2.4</c:v>
                </c:pt>
                <c:pt idx="1">
                  <c:v>4.4000000000000004</c:v>
                </c:pt>
                <c:pt idx="2">
                  <c:v>1.8</c:v>
                </c:pt>
                <c:pt idx="3">
                  <c:v>2.8</c:v>
                </c:pt>
              </c:numCache>
            </c:numRef>
          </c:val>
          <c:extLst>
            <c:ext xmlns:c16="http://schemas.microsoft.com/office/drawing/2014/chart" uri="{C3380CC4-5D6E-409C-BE32-E72D297353CC}">
              <c16:uniqueId val="{00000001-00E9-4837-BAF2-40CC16C9A1F3}"/>
            </c:ext>
          </c:extLst>
        </c:ser>
        <c:ser>
          <c:idx val="2"/>
          <c:order val="2"/>
          <c:tx>
            <c:strRef>
              <c:f>Sheet1!$D$1</c:f>
              <c:strCache>
                <c:ptCount val="1"/>
                <c:pt idx="0">
                  <c:v>Series 3</c:v>
                </c:pt>
              </c:strCache>
            </c:strRef>
          </c:tx>
          <c:invertIfNegative val="0"/>
          <c:cat>
            <c:strRef>
              <c:f>Sheet1!$A$2:$A$5</c:f>
              <c:strCache>
                <c:ptCount val="4"/>
                <c:pt idx="0">
                  <c:v>Category 1</c:v>
                </c:pt>
                <c:pt idx="1">
                  <c:v>Category 2</c:v>
                </c:pt>
                <c:pt idx="2">
                  <c:v>Category 3</c:v>
                </c:pt>
                <c:pt idx="3">
                  <c:v>Category 4</c:v>
                </c:pt>
              </c:strCache>
            </c:strRef>
          </c:cat>
          <c:val>
            <c:numRef>
              <c:f>Sheet1!$D$2:$D$5</c:f>
              <c:numCache>
                <c:formatCode>General</c:formatCode>
                <c:ptCount val="4"/>
                <c:pt idx="0">
                  <c:v>2</c:v>
                </c:pt>
                <c:pt idx="1">
                  <c:v>2</c:v>
                </c:pt>
                <c:pt idx="2">
                  <c:v>3</c:v>
                </c:pt>
                <c:pt idx="3">
                  <c:v>3.4</c:v>
                </c:pt>
              </c:numCache>
            </c:numRef>
          </c:val>
          <c:extLst>
            <c:ext xmlns:c16="http://schemas.microsoft.com/office/drawing/2014/chart" uri="{C3380CC4-5D6E-409C-BE32-E72D297353CC}">
              <c16:uniqueId val="{00000002-00E9-4837-BAF2-40CC16C9A1F3}"/>
            </c:ext>
          </c:extLst>
        </c:ser>
        <c:dLbls>
          <c:showLegendKey val="0"/>
          <c:showVal val="0"/>
          <c:showCatName val="0"/>
          <c:showSerName val="0"/>
          <c:showPercent val="0"/>
          <c:showBubbleSize val="0"/>
        </c:dLbls>
        <c:gapWidth val="150"/>
        <c:axId val="93736960"/>
        <c:axId val="93738496"/>
      </c:barChart>
      <c:catAx>
        <c:axId val="93736960"/>
        <c:scaling>
          <c:orientation val="minMax"/>
        </c:scaling>
        <c:delete val="0"/>
        <c:axPos val="b"/>
        <c:numFmt formatCode="General" sourceLinked="0"/>
        <c:majorTickMark val="out"/>
        <c:minorTickMark val="none"/>
        <c:tickLblPos val="nextTo"/>
        <c:crossAx val="93738496"/>
        <c:crosses val="autoZero"/>
        <c:auto val="1"/>
        <c:lblAlgn val="ctr"/>
        <c:lblOffset val="100"/>
        <c:noMultiLvlLbl val="0"/>
      </c:catAx>
      <c:valAx>
        <c:axId val="93738496"/>
        <c:scaling>
          <c:orientation val="minMax"/>
        </c:scaling>
        <c:delete val="0"/>
        <c:axPos val="l"/>
        <c:majorGridlines/>
        <c:numFmt formatCode="General" sourceLinked="1"/>
        <c:majorTickMark val="out"/>
        <c:minorTickMark val="none"/>
        <c:tickLblPos val="nextTo"/>
        <c:crossAx val="93736960"/>
        <c:crosses val="autoZero"/>
        <c:crossBetween val="between"/>
      </c:valAx>
    </c:plotArea>
    <c:legend>
      <c:legendPos val="r"/>
      <c:overlay val="0"/>
    </c:legend>
    <c:plotVisOnly val="1"/>
    <c:dispBlanksAs val="gap"/>
    <c:showDLblsOverMax val="0"/>
  </c:chart>
  <c:txPr>
    <a:bodyPr/>
    <a:lstStyle/>
    <a:p>
      <a:pPr>
        <a:defRPr sz="1800"/>
      </a:pPr>
      <a:endParaRPr lang="en-US"/>
    </a:p>
  </c:txPr>
  <c:externalData r:id="rId1">
    <c:autoUpdate val="0"/>
  </c:externalData>
</c:chartSpace>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11" name="Rectangle 10"/>
          <p:cNvSpPr/>
          <p:nvPr userDrawn="1"/>
        </p:nvSpPr>
        <p:spPr>
          <a:xfrm>
            <a:off x="29426517" y="0"/>
            <a:ext cx="840758" cy="42794238"/>
          </a:xfrm>
          <a:prstGeom prst="rect">
            <a:avLst/>
          </a:prstGeom>
          <a:solidFill>
            <a:schemeClr val="accent3">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86970" tIns="43485" rIns="86970" bIns="43485" rtlCol="0" anchor="ctr"/>
          <a:lstStyle/>
          <a:p>
            <a:pPr algn="ctr"/>
            <a:endParaRPr lang="en-US" dirty="0"/>
          </a:p>
        </p:txBody>
      </p:sp>
      <p:sp>
        <p:nvSpPr>
          <p:cNvPr id="10" name="Rectangle 9"/>
          <p:cNvSpPr/>
          <p:nvPr userDrawn="1"/>
        </p:nvSpPr>
        <p:spPr>
          <a:xfrm>
            <a:off x="0" y="0"/>
            <a:ext cx="840758" cy="42794238"/>
          </a:xfrm>
          <a:prstGeom prst="rect">
            <a:avLst/>
          </a:prstGeom>
          <a:solidFill>
            <a:schemeClr val="accent3">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86970" tIns="43485" rIns="86970" bIns="43485" rtlCol="0" anchor="ctr"/>
          <a:lstStyle/>
          <a:p>
            <a:pPr algn="ctr"/>
            <a:endParaRPr lang="en-US" dirty="0"/>
          </a:p>
        </p:txBody>
      </p:sp>
      <p:sp>
        <p:nvSpPr>
          <p:cNvPr id="7" name="Rectangle 6"/>
          <p:cNvSpPr/>
          <p:nvPr userDrawn="1"/>
        </p:nvSpPr>
        <p:spPr>
          <a:xfrm>
            <a:off x="0" y="0"/>
            <a:ext cx="30267275" cy="5349279"/>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86970" tIns="43485" rIns="86970" bIns="43485" rtlCol="0" anchor="ctr"/>
          <a:lstStyle/>
          <a:p>
            <a:pPr algn="ctr"/>
            <a:endParaRPr lang="en-US" dirty="0"/>
          </a:p>
        </p:txBody>
      </p:sp>
      <p:sp>
        <p:nvSpPr>
          <p:cNvPr id="8" name="Rectangle 7"/>
          <p:cNvSpPr/>
          <p:nvPr userDrawn="1"/>
        </p:nvSpPr>
        <p:spPr>
          <a:xfrm>
            <a:off x="0" y="37444959"/>
            <a:ext cx="30267275" cy="5349279"/>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86970" tIns="43485" rIns="86970" bIns="43485" rtlCol="0" anchor="ctr"/>
          <a:lstStyle/>
          <a:p>
            <a:pPr algn="ctr"/>
            <a:endParaRPr lang="en-US" dirty="0"/>
          </a:p>
        </p:txBody>
      </p:sp>
    </p:spTree>
    <p:extLst>
      <p:ext uri="{BB962C8B-B14F-4D97-AF65-F5344CB8AC3E}">
        <p14:creationId xmlns:p14="http://schemas.microsoft.com/office/powerpoint/2010/main" val="38129448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85D6BDF-9D0E-4E2B-85B8-D8F4790360C9}" type="datetimeFigureOut">
              <a:rPr lang="en-US" smtClean="0"/>
              <a:t>4/27/2025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FBB075EA-769C-4ECD-B48E-D6FCDC24F876}" type="slidenum">
              <a:rPr lang="en-US" smtClean="0"/>
              <a:t>‹#›</a:t>
            </a:fld>
            <a:endParaRPr lang="en-US" dirty="0"/>
          </a:p>
        </p:txBody>
      </p:sp>
    </p:spTree>
    <p:extLst>
      <p:ext uri="{BB962C8B-B14F-4D97-AF65-F5344CB8AC3E}">
        <p14:creationId xmlns:p14="http://schemas.microsoft.com/office/powerpoint/2010/main" val="293166510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513364" y="1713754"/>
            <a:ext cx="27240548" cy="7132373"/>
          </a:xfrm>
          <a:prstGeom prst="rect">
            <a:avLst/>
          </a:prstGeom>
        </p:spPr>
        <p:txBody>
          <a:bodyPr vert="horz" lIns="417456" tIns="208727" rIns="417456" bIns="208727" rtlCol="0" anchor="ctr">
            <a:normAutofit/>
          </a:bodyPr>
          <a:lstStyle/>
          <a:p>
            <a:r>
              <a:rPr lang="en-US" dirty="0"/>
              <a:t>Click to edit Master title style</a:t>
            </a:r>
          </a:p>
        </p:txBody>
      </p:sp>
      <p:sp>
        <p:nvSpPr>
          <p:cNvPr id="3" name="Text Placeholder 2"/>
          <p:cNvSpPr>
            <a:spLocks noGrp="1"/>
          </p:cNvSpPr>
          <p:nvPr>
            <p:ph type="body" idx="1"/>
          </p:nvPr>
        </p:nvSpPr>
        <p:spPr>
          <a:xfrm>
            <a:off x="1513364" y="9985326"/>
            <a:ext cx="27240548" cy="28242219"/>
          </a:xfrm>
          <a:prstGeom prst="rect">
            <a:avLst/>
          </a:prstGeom>
        </p:spPr>
        <p:txBody>
          <a:bodyPr vert="horz" lIns="417456" tIns="208727" rIns="417456" bIns="208727"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1513364" y="39663922"/>
            <a:ext cx="7062364" cy="2278397"/>
          </a:xfrm>
          <a:prstGeom prst="rect">
            <a:avLst/>
          </a:prstGeom>
        </p:spPr>
        <p:txBody>
          <a:bodyPr vert="horz" lIns="417456" tIns="208727" rIns="417456" bIns="208727" rtlCol="0" anchor="ctr"/>
          <a:lstStyle>
            <a:lvl1pPr algn="l">
              <a:defRPr sz="5500">
                <a:solidFill>
                  <a:schemeClr val="tx1">
                    <a:tint val="75000"/>
                  </a:schemeClr>
                </a:solidFill>
              </a:defRPr>
            </a:lvl1pPr>
          </a:lstStyle>
          <a:p>
            <a:fld id="{985D6BDF-9D0E-4E2B-85B8-D8F4790360C9}" type="datetimeFigureOut">
              <a:rPr lang="en-US" smtClean="0"/>
              <a:t>4/27/2025</a:t>
            </a:fld>
            <a:endParaRPr lang="en-US" dirty="0"/>
          </a:p>
        </p:txBody>
      </p:sp>
      <p:sp>
        <p:nvSpPr>
          <p:cNvPr id="5" name="Footer Placeholder 4"/>
          <p:cNvSpPr>
            <a:spLocks noGrp="1"/>
          </p:cNvSpPr>
          <p:nvPr>
            <p:ph type="ftr" sz="quarter" idx="3"/>
          </p:nvPr>
        </p:nvSpPr>
        <p:spPr>
          <a:xfrm>
            <a:off x="10341319" y="39663922"/>
            <a:ext cx="9584637" cy="2278397"/>
          </a:xfrm>
          <a:prstGeom prst="rect">
            <a:avLst/>
          </a:prstGeom>
        </p:spPr>
        <p:txBody>
          <a:bodyPr vert="horz" lIns="417456" tIns="208727" rIns="417456" bIns="208727" rtlCol="0" anchor="ctr"/>
          <a:lstStyle>
            <a:lvl1pPr algn="ctr">
              <a:defRPr sz="55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21691547" y="39663922"/>
            <a:ext cx="7062364" cy="2278397"/>
          </a:xfrm>
          <a:prstGeom prst="rect">
            <a:avLst/>
          </a:prstGeom>
        </p:spPr>
        <p:txBody>
          <a:bodyPr vert="horz" lIns="417456" tIns="208727" rIns="417456" bIns="208727" rtlCol="0" anchor="ctr"/>
          <a:lstStyle>
            <a:lvl1pPr algn="r">
              <a:defRPr sz="5500">
                <a:solidFill>
                  <a:schemeClr val="tx1">
                    <a:tint val="75000"/>
                  </a:schemeClr>
                </a:solidFill>
              </a:defRPr>
            </a:lvl1pPr>
          </a:lstStyle>
          <a:p>
            <a:fld id="{FBB075EA-769C-4ECD-B48E-D6FCDC24F876}" type="slidenum">
              <a:rPr lang="en-US" smtClean="0"/>
              <a:t>‹#›</a:t>
            </a:fld>
            <a:endParaRPr lang="en-US" dirty="0"/>
          </a:p>
        </p:txBody>
      </p:sp>
    </p:spTree>
    <p:extLst>
      <p:ext uri="{BB962C8B-B14F-4D97-AF65-F5344CB8AC3E}">
        <p14:creationId xmlns:p14="http://schemas.microsoft.com/office/powerpoint/2010/main" val="72322184"/>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4174556" rtl="0" eaLnBrk="1" latinLnBrk="0" hangingPunct="1">
        <a:spcBef>
          <a:spcPct val="0"/>
        </a:spcBef>
        <a:buNone/>
        <a:defRPr sz="7600" kern="1200">
          <a:solidFill>
            <a:schemeClr val="tx1"/>
          </a:solidFill>
          <a:latin typeface="+mj-lt"/>
          <a:ea typeface="+mj-ea"/>
          <a:cs typeface="+mj-cs"/>
        </a:defRPr>
      </a:lvl1pPr>
    </p:titleStyle>
    <p:bodyStyle>
      <a:lvl1pPr marL="434850" indent="-434850" algn="l" defTabSz="4174556" rtl="0" eaLnBrk="1" latinLnBrk="0" hangingPunct="1">
        <a:spcBef>
          <a:spcPct val="20000"/>
        </a:spcBef>
        <a:buFont typeface="Arial" pitchFamily="34" charset="0"/>
        <a:buChar char="•"/>
        <a:defRPr sz="3400" kern="1200">
          <a:solidFill>
            <a:schemeClr val="tx1"/>
          </a:solidFill>
          <a:latin typeface="+mn-lt"/>
          <a:ea typeface="+mn-ea"/>
          <a:cs typeface="+mn-cs"/>
        </a:defRPr>
      </a:lvl1pPr>
      <a:lvl2pPr marL="869699" indent="-434850" algn="l" defTabSz="4174556" rtl="0" eaLnBrk="1" latinLnBrk="0" hangingPunct="1">
        <a:spcBef>
          <a:spcPct val="20000"/>
        </a:spcBef>
        <a:buFont typeface="Arial" pitchFamily="34" charset="0"/>
        <a:buChar char="–"/>
        <a:defRPr sz="3400" kern="1200">
          <a:solidFill>
            <a:schemeClr val="tx1"/>
          </a:solidFill>
          <a:latin typeface="+mn-lt"/>
          <a:ea typeface="+mn-ea"/>
          <a:cs typeface="+mn-cs"/>
        </a:defRPr>
      </a:lvl2pPr>
      <a:lvl3pPr marL="1304549" indent="-434850" algn="l" defTabSz="4174556" rtl="0" eaLnBrk="1" latinLnBrk="0" hangingPunct="1">
        <a:spcBef>
          <a:spcPct val="20000"/>
        </a:spcBef>
        <a:buFont typeface="Arial" pitchFamily="34" charset="0"/>
        <a:buChar char="•"/>
        <a:defRPr sz="3400" kern="1200">
          <a:solidFill>
            <a:schemeClr val="tx1"/>
          </a:solidFill>
          <a:latin typeface="+mn-lt"/>
          <a:ea typeface="+mn-ea"/>
          <a:cs typeface="+mn-cs"/>
        </a:defRPr>
      </a:lvl3pPr>
      <a:lvl4pPr marL="1739398" indent="-434850" algn="l" defTabSz="4174556" rtl="0" eaLnBrk="1" latinLnBrk="0" hangingPunct="1">
        <a:spcBef>
          <a:spcPct val="20000"/>
        </a:spcBef>
        <a:buFont typeface="Arial" pitchFamily="34" charset="0"/>
        <a:buChar char="–"/>
        <a:defRPr sz="3400" kern="1200">
          <a:solidFill>
            <a:schemeClr val="tx1"/>
          </a:solidFill>
          <a:latin typeface="+mn-lt"/>
          <a:ea typeface="+mn-ea"/>
          <a:cs typeface="+mn-cs"/>
        </a:defRPr>
      </a:lvl4pPr>
      <a:lvl5pPr marL="2174248" indent="-434850" algn="l" defTabSz="4174556" rtl="0" eaLnBrk="1" latinLnBrk="0" hangingPunct="1">
        <a:spcBef>
          <a:spcPct val="20000"/>
        </a:spcBef>
        <a:buFont typeface="Arial" pitchFamily="34" charset="0"/>
        <a:buChar char="»"/>
        <a:defRPr sz="3400" kern="1200">
          <a:solidFill>
            <a:schemeClr val="tx1"/>
          </a:solidFill>
          <a:latin typeface="+mn-lt"/>
          <a:ea typeface="+mn-ea"/>
          <a:cs typeface="+mn-cs"/>
        </a:defRPr>
      </a:lvl5pPr>
      <a:lvl6pPr marL="11480029" indent="-1043639" algn="l" defTabSz="4174556" rtl="0" eaLnBrk="1" latinLnBrk="0" hangingPunct="1">
        <a:spcBef>
          <a:spcPct val="20000"/>
        </a:spcBef>
        <a:buFont typeface="Arial" pitchFamily="34" charset="0"/>
        <a:buChar char="•"/>
        <a:defRPr sz="9100" kern="1200">
          <a:solidFill>
            <a:schemeClr val="tx1"/>
          </a:solidFill>
          <a:latin typeface="+mn-lt"/>
          <a:ea typeface="+mn-ea"/>
          <a:cs typeface="+mn-cs"/>
        </a:defRPr>
      </a:lvl6pPr>
      <a:lvl7pPr marL="13567307" indent="-1043639" algn="l" defTabSz="4174556" rtl="0" eaLnBrk="1" latinLnBrk="0" hangingPunct="1">
        <a:spcBef>
          <a:spcPct val="20000"/>
        </a:spcBef>
        <a:buFont typeface="Arial" pitchFamily="34" charset="0"/>
        <a:buChar char="•"/>
        <a:defRPr sz="9100" kern="1200">
          <a:solidFill>
            <a:schemeClr val="tx1"/>
          </a:solidFill>
          <a:latin typeface="+mn-lt"/>
          <a:ea typeface="+mn-ea"/>
          <a:cs typeface="+mn-cs"/>
        </a:defRPr>
      </a:lvl7pPr>
      <a:lvl8pPr marL="15654585" indent="-1043639" algn="l" defTabSz="4174556" rtl="0" eaLnBrk="1" latinLnBrk="0" hangingPunct="1">
        <a:spcBef>
          <a:spcPct val="20000"/>
        </a:spcBef>
        <a:buFont typeface="Arial" pitchFamily="34" charset="0"/>
        <a:buChar char="•"/>
        <a:defRPr sz="9100" kern="1200">
          <a:solidFill>
            <a:schemeClr val="tx1"/>
          </a:solidFill>
          <a:latin typeface="+mn-lt"/>
          <a:ea typeface="+mn-ea"/>
          <a:cs typeface="+mn-cs"/>
        </a:defRPr>
      </a:lvl8pPr>
      <a:lvl9pPr marL="17741863" indent="-1043639" algn="l" defTabSz="4174556" rtl="0" eaLnBrk="1" latinLnBrk="0" hangingPunct="1">
        <a:spcBef>
          <a:spcPct val="20000"/>
        </a:spcBef>
        <a:buFont typeface="Arial" pitchFamily="34" charset="0"/>
        <a:buChar char="•"/>
        <a:defRPr sz="9100" kern="1200">
          <a:solidFill>
            <a:schemeClr val="tx1"/>
          </a:solidFill>
          <a:latin typeface="+mn-lt"/>
          <a:ea typeface="+mn-ea"/>
          <a:cs typeface="+mn-cs"/>
        </a:defRPr>
      </a:lvl9pPr>
    </p:bodyStyle>
    <p:otherStyle>
      <a:defPPr>
        <a:defRPr lang="en-US"/>
      </a:defPPr>
      <a:lvl1pPr marL="0" algn="l" defTabSz="4174556" rtl="0" eaLnBrk="1" latinLnBrk="0" hangingPunct="1">
        <a:defRPr sz="8200" kern="1200">
          <a:solidFill>
            <a:schemeClr val="tx1"/>
          </a:solidFill>
          <a:latin typeface="+mn-lt"/>
          <a:ea typeface="+mn-ea"/>
          <a:cs typeface="+mn-cs"/>
        </a:defRPr>
      </a:lvl1pPr>
      <a:lvl2pPr marL="2087278" algn="l" defTabSz="4174556" rtl="0" eaLnBrk="1" latinLnBrk="0" hangingPunct="1">
        <a:defRPr sz="8200" kern="1200">
          <a:solidFill>
            <a:schemeClr val="tx1"/>
          </a:solidFill>
          <a:latin typeface="+mn-lt"/>
          <a:ea typeface="+mn-ea"/>
          <a:cs typeface="+mn-cs"/>
        </a:defRPr>
      </a:lvl2pPr>
      <a:lvl3pPr marL="4174556" algn="l" defTabSz="4174556" rtl="0" eaLnBrk="1" latinLnBrk="0" hangingPunct="1">
        <a:defRPr sz="8200" kern="1200">
          <a:solidFill>
            <a:schemeClr val="tx1"/>
          </a:solidFill>
          <a:latin typeface="+mn-lt"/>
          <a:ea typeface="+mn-ea"/>
          <a:cs typeface="+mn-cs"/>
        </a:defRPr>
      </a:lvl3pPr>
      <a:lvl4pPr marL="6261834" algn="l" defTabSz="4174556" rtl="0" eaLnBrk="1" latinLnBrk="0" hangingPunct="1">
        <a:defRPr sz="8200" kern="1200">
          <a:solidFill>
            <a:schemeClr val="tx1"/>
          </a:solidFill>
          <a:latin typeface="+mn-lt"/>
          <a:ea typeface="+mn-ea"/>
          <a:cs typeface="+mn-cs"/>
        </a:defRPr>
      </a:lvl4pPr>
      <a:lvl5pPr marL="8349113" algn="l" defTabSz="4174556" rtl="0" eaLnBrk="1" latinLnBrk="0" hangingPunct="1">
        <a:defRPr sz="8200" kern="1200">
          <a:solidFill>
            <a:schemeClr val="tx1"/>
          </a:solidFill>
          <a:latin typeface="+mn-lt"/>
          <a:ea typeface="+mn-ea"/>
          <a:cs typeface="+mn-cs"/>
        </a:defRPr>
      </a:lvl5pPr>
      <a:lvl6pPr marL="10436390" algn="l" defTabSz="4174556" rtl="0" eaLnBrk="1" latinLnBrk="0" hangingPunct="1">
        <a:defRPr sz="8200" kern="1200">
          <a:solidFill>
            <a:schemeClr val="tx1"/>
          </a:solidFill>
          <a:latin typeface="+mn-lt"/>
          <a:ea typeface="+mn-ea"/>
          <a:cs typeface="+mn-cs"/>
        </a:defRPr>
      </a:lvl6pPr>
      <a:lvl7pPr marL="12523668" algn="l" defTabSz="4174556" rtl="0" eaLnBrk="1" latinLnBrk="0" hangingPunct="1">
        <a:defRPr sz="8200" kern="1200">
          <a:solidFill>
            <a:schemeClr val="tx1"/>
          </a:solidFill>
          <a:latin typeface="+mn-lt"/>
          <a:ea typeface="+mn-ea"/>
          <a:cs typeface="+mn-cs"/>
        </a:defRPr>
      </a:lvl7pPr>
      <a:lvl8pPr marL="14610946" algn="l" defTabSz="4174556" rtl="0" eaLnBrk="1" latinLnBrk="0" hangingPunct="1">
        <a:defRPr sz="8200" kern="1200">
          <a:solidFill>
            <a:schemeClr val="tx1"/>
          </a:solidFill>
          <a:latin typeface="+mn-lt"/>
          <a:ea typeface="+mn-ea"/>
          <a:cs typeface="+mn-cs"/>
        </a:defRPr>
      </a:lvl8pPr>
      <a:lvl9pPr marL="16698224" algn="l" defTabSz="4174556" rtl="0" eaLnBrk="1" latinLnBrk="0" hangingPunct="1">
        <a:defRPr sz="82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4.jpeg"/><Relationship Id="rId5" Type="http://schemas.openxmlformats.org/officeDocument/2006/relationships/chart" Target="../charts/chart1.xml"/><Relationship Id="rId4" Type="http://schemas.openxmlformats.org/officeDocument/2006/relationships/image" Target="../media/image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Box 122"/>
          <p:cNvSpPr txBox="1">
            <a:spLocks noChangeArrowheads="1"/>
          </p:cNvSpPr>
          <p:nvPr/>
        </p:nvSpPr>
        <p:spPr bwMode="auto">
          <a:xfrm>
            <a:off x="4570801" y="84189"/>
            <a:ext cx="21117102" cy="321729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73940" tIns="434850" rIns="173940" bIns="434850" anchor="ctr" anchorCtr="0">
            <a:spAutoFit/>
          </a:bodyPr>
          <a:lstStyle>
            <a:lvl1pPr defTabSz="4389438" eaLnBrk="0" hangingPunct="0">
              <a:defRPr sz="2200">
                <a:solidFill>
                  <a:schemeClr val="tx1"/>
                </a:solidFill>
                <a:latin typeface="Arial" charset="0"/>
              </a:defRPr>
            </a:lvl1pPr>
            <a:lvl2pPr marL="742950" indent="-285750" defTabSz="4389438" eaLnBrk="0" hangingPunct="0">
              <a:defRPr sz="2200">
                <a:solidFill>
                  <a:schemeClr val="tx1"/>
                </a:solidFill>
                <a:latin typeface="Arial" charset="0"/>
              </a:defRPr>
            </a:lvl2pPr>
            <a:lvl3pPr marL="1143000" indent="-228600" defTabSz="4389438" eaLnBrk="0" hangingPunct="0">
              <a:defRPr sz="2200">
                <a:solidFill>
                  <a:schemeClr val="tx1"/>
                </a:solidFill>
                <a:latin typeface="Arial" charset="0"/>
              </a:defRPr>
            </a:lvl3pPr>
            <a:lvl4pPr marL="1600200" indent="-228600" defTabSz="4389438" eaLnBrk="0" hangingPunct="0">
              <a:defRPr sz="2200">
                <a:solidFill>
                  <a:schemeClr val="tx1"/>
                </a:solidFill>
                <a:latin typeface="Arial" charset="0"/>
              </a:defRPr>
            </a:lvl4pPr>
            <a:lvl5pPr marL="2057400" indent="-228600" defTabSz="4389438" eaLnBrk="0" hangingPunct="0">
              <a:defRPr sz="2200">
                <a:solidFill>
                  <a:schemeClr val="tx1"/>
                </a:solidFill>
                <a:latin typeface="Arial" charset="0"/>
              </a:defRPr>
            </a:lvl5pPr>
            <a:lvl6pPr marL="2514600" indent="-228600" defTabSz="4389438" eaLnBrk="0" fontAlgn="base" hangingPunct="0">
              <a:spcBef>
                <a:spcPct val="0"/>
              </a:spcBef>
              <a:spcAft>
                <a:spcPct val="0"/>
              </a:spcAft>
              <a:defRPr sz="2200">
                <a:solidFill>
                  <a:schemeClr val="tx1"/>
                </a:solidFill>
                <a:latin typeface="Arial" charset="0"/>
              </a:defRPr>
            </a:lvl6pPr>
            <a:lvl7pPr marL="2971800" indent="-228600" defTabSz="4389438" eaLnBrk="0" fontAlgn="base" hangingPunct="0">
              <a:spcBef>
                <a:spcPct val="0"/>
              </a:spcBef>
              <a:spcAft>
                <a:spcPct val="0"/>
              </a:spcAft>
              <a:defRPr sz="2200">
                <a:solidFill>
                  <a:schemeClr val="tx1"/>
                </a:solidFill>
                <a:latin typeface="Arial" charset="0"/>
              </a:defRPr>
            </a:lvl7pPr>
            <a:lvl8pPr marL="3429000" indent="-228600" defTabSz="4389438" eaLnBrk="0" fontAlgn="base" hangingPunct="0">
              <a:spcBef>
                <a:spcPct val="0"/>
              </a:spcBef>
              <a:spcAft>
                <a:spcPct val="0"/>
              </a:spcAft>
              <a:defRPr sz="2200">
                <a:solidFill>
                  <a:schemeClr val="tx1"/>
                </a:solidFill>
                <a:latin typeface="Arial" charset="0"/>
              </a:defRPr>
            </a:lvl8pPr>
            <a:lvl9pPr marL="3886200" indent="-228600" defTabSz="4389438" eaLnBrk="0" fontAlgn="base" hangingPunct="0">
              <a:spcBef>
                <a:spcPct val="0"/>
              </a:spcBef>
              <a:spcAft>
                <a:spcPct val="0"/>
              </a:spcAft>
              <a:defRPr sz="2200">
                <a:solidFill>
                  <a:schemeClr val="tx1"/>
                </a:solidFill>
                <a:latin typeface="Arial" charset="0"/>
              </a:defRPr>
            </a:lvl9pPr>
          </a:lstStyle>
          <a:p>
            <a:pPr algn="ctr" eaLnBrk="1" hangingPunct="1"/>
            <a:r>
              <a:rPr lang="en-US" sz="7600" b="1" dirty="0">
                <a:solidFill>
                  <a:schemeClr val="accent3">
                    <a:lumMod val="20000"/>
                    <a:lumOff val="80000"/>
                  </a:schemeClr>
                </a:solidFill>
                <a:latin typeface="+mn-lt"/>
              </a:rPr>
              <a:t>Template Provided By Genigraphics – 800.790.4001</a:t>
            </a:r>
          </a:p>
          <a:p>
            <a:pPr algn="ctr" eaLnBrk="1" hangingPunct="1"/>
            <a:r>
              <a:rPr lang="en-US" sz="7600" b="1" dirty="0">
                <a:solidFill>
                  <a:schemeClr val="accent3">
                    <a:lumMod val="20000"/>
                    <a:lumOff val="80000"/>
                  </a:schemeClr>
                </a:solidFill>
                <a:latin typeface="+mn-lt"/>
              </a:rPr>
              <a:t>Replace This Text With Your Title</a:t>
            </a:r>
          </a:p>
        </p:txBody>
      </p:sp>
      <p:sp>
        <p:nvSpPr>
          <p:cNvPr id="5" name="Text Box 123"/>
          <p:cNvSpPr txBox="1">
            <a:spLocks noChangeArrowheads="1"/>
          </p:cNvSpPr>
          <p:nvPr/>
        </p:nvSpPr>
        <p:spPr bwMode="auto">
          <a:xfrm>
            <a:off x="4570801" y="3120414"/>
            <a:ext cx="21117102" cy="22288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73940" tIns="173940" rIns="173940" bIns="173940" anchor="ctr" anchorCtr="0"/>
          <a:lstStyle>
            <a:lvl1pPr defTabSz="4389438" eaLnBrk="0" hangingPunct="0">
              <a:defRPr sz="2200">
                <a:solidFill>
                  <a:schemeClr val="tx1"/>
                </a:solidFill>
                <a:latin typeface="Arial" charset="0"/>
              </a:defRPr>
            </a:lvl1pPr>
            <a:lvl2pPr marL="742950" indent="-285750" defTabSz="4389438" eaLnBrk="0" hangingPunct="0">
              <a:defRPr sz="2200">
                <a:solidFill>
                  <a:schemeClr val="tx1"/>
                </a:solidFill>
                <a:latin typeface="Arial" charset="0"/>
              </a:defRPr>
            </a:lvl2pPr>
            <a:lvl3pPr marL="1143000" indent="-228600" defTabSz="4389438" eaLnBrk="0" hangingPunct="0">
              <a:defRPr sz="2200">
                <a:solidFill>
                  <a:schemeClr val="tx1"/>
                </a:solidFill>
                <a:latin typeface="Arial" charset="0"/>
              </a:defRPr>
            </a:lvl3pPr>
            <a:lvl4pPr marL="1600200" indent="-228600" defTabSz="4389438" eaLnBrk="0" hangingPunct="0">
              <a:defRPr sz="2200">
                <a:solidFill>
                  <a:schemeClr val="tx1"/>
                </a:solidFill>
                <a:latin typeface="Arial" charset="0"/>
              </a:defRPr>
            </a:lvl4pPr>
            <a:lvl5pPr marL="2057400" indent="-228600" defTabSz="4389438" eaLnBrk="0" hangingPunct="0">
              <a:defRPr sz="2200">
                <a:solidFill>
                  <a:schemeClr val="tx1"/>
                </a:solidFill>
                <a:latin typeface="Arial" charset="0"/>
              </a:defRPr>
            </a:lvl5pPr>
            <a:lvl6pPr marL="2514600" indent="-228600" defTabSz="4389438" eaLnBrk="0" fontAlgn="base" hangingPunct="0">
              <a:spcBef>
                <a:spcPct val="0"/>
              </a:spcBef>
              <a:spcAft>
                <a:spcPct val="0"/>
              </a:spcAft>
              <a:defRPr sz="2200">
                <a:solidFill>
                  <a:schemeClr val="tx1"/>
                </a:solidFill>
                <a:latin typeface="Arial" charset="0"/>
              </a:defRPr>
            </a:lvl6pPr>
            <a:lvl7pPr marL="2971800" indent="-228600" defTabSz="4389438" eaLnBrk="0" fontAlgn="base" hangingPunct="0">
              <a:spcBef>
                <a:spcPct val="0"/>
              </a:spcBef>
              <a:spcAft>
                <a:spcPct val="0"/>
              </a:spcAft>
              <a:defRPr sz="2200">
                <a:solidFill>
                  <a:schemeClr val="tx1"/>
                </a:solidFill>
                <a:latin typeface="Arial" charset="0"/>
              </a:defRPr>
            </a:lvl7pPr>
            <a:lvl8pPr marL="3429000" indent="-228600" defTabSz="4389438" eaLnBrk="0" fontAlgn="base" hangingPunct="0">
              <a:spcBef>
                <a:spcPct val="0"/>
              </a:spcBef>
              <a:spcAft>
                <a:spcPct val="0"/>
              </a:spcAft>
              <a:defRPr sz="2200">
                <a:solidFill>
                  <a:schemeClr val="tx1"/>
                </a:solidFill>
                <a:latin typeface="Arial" charset="0"/>
              </a:defRPr>
            </a:lvl8pPr>
            <a:lvl9pPr marL="3886200" indent="-228600" defTabSz="4389438" eaLnBrk="0" fontAlgn="base" hangingPunct="0">
              <a:spcBef>
                <a:spcPct val="0"/>
              </a:spcBef>
              <a:spcAft>
                <a:spcPct val="0"/>
              </a:spcAft>
              <a:defRPr sz="2200">
                <a:solidFill>
                  <a:schemeClr val="tx1"/>
                </a:solidFill>
                <a:latin typeface="Arial" charset="0"/>
              </a:defRPr>
            </a:lvl9pPr>
          </a:lstStyle>
          <a:p>
            <a:pPr algn="ctr" eaLnBrk="1" hangingPunct="1"/>
            <a:r>
              <a:rPr lang="en-US" sz="4600" dirty="0">
                <a:solidFill>
                  <a:schemeClr val="accent3">
                    <a:lumMod val="20000"/>
                    <a:lumOff val="80000"/>
                  </a:schemeClr>
                </a:solidFill>
                <a:latin typeface="+mn-lt"/>
              </a:rPr>
              <a:t>John Smith, MD</a:t>
            </a:r>
            <a:r>
              <a:rPr lang="en-US" sz="4600" baseline="30000" dirty="0">
                <a:solidFill>
                  <a:schemeClr val="accent3">
                    <a:lumMod val="20000"/>
                    <a:lumOff val="80000"/>
                  </a:schemeClr>
                </a:solidFill>
                <a:latin typeface="+mn-lt"/>
              </a:rPr>
              <a:t>1</a:t>
            </a:r>
            <a:r>
              <a:rPr lang="en-US" sz="4600" dirty="0">
                <a:solidFill>
                  <a:schemeClr val="accent3">
                    <a:lumMod val="20000"/>
                    <a:lumOff val="80000"/>
                  </a:schemeClr>
                </a:solidFill>
                <a:latin typeface="+mn-lt"/>
              </a:rPr>
              <a:t>; Jane Doe, PhD</a:t>
            </a:r>
            <a:r>
              <a:rPr lang="en-US" sz="4600" baseline="30000" dirty="0">
                <a:solidFill>
                  <a:schemeClr val="accent3">
                    <a:lumMod val="20000"/>
                    <a:lumOff val="80000"/>
                  </a:schemeClr>
                </a:solidFill>
                <a:latin typeface="+mn-lt"/>
              </a:rPr>
              <a:t>2</a:t>
            </a:r>
            <a:r>
              <a:rPr lang="en-US" sz="4600" dirty="0">
                <a:solidFill>
                  <a:schemeClr val="accent3">
                    <a:lumMod val="20000"/>
                    <a:lumOff val="80000"/>
                  </a:schemeClr>
                </a:solidFill>
                <a:latin typeface="+mn-lt"/>
              </a:rPr>
              <a:t>; Frederick Jones, MD, PhD</a:t>
            </a:r>
            <a:r>
              <a:rPr lang="en-US" sz="4600" baseline="30000" dirty="0">
                <a:solidFill>
                  <a:schemeClr val="accent3">
                    <a:lumMod val="20000"/>
                    <a:lumOff val="80000"/>
                  </a:schemeClr>
                </a:solidFill>
                <a:latin typeface="+mn-lt"/>
              </a:rPr>
              <a:t>1,2</a:t>
            </a:r>
          </a:p>
          <a:p>
            <a:pPr algn="ctr" eaLnBrk="1" hangingPunct="1"/>
            <a:r>
              <a:rPr lang="en-US" sz="4600" baseline="30000" dirty="0">
                <a:solidFill>
                  <a:schemeClr val="accent3">
                    <a:lumMod val="20000"/>
                    <a:lumOff val="80000"/>
                  </a:schemeClr>
                </a:solidFill>
                <a:latin typeface="+mn-lt"/>
              </a:rPr>
              <a:t>1</a:t>
            </a:r>
            <a:r>
              <a:rPr lang="en-US" sz="4600" dirty="0">
                <a:solidFill>
                  <a:schemeClr val="accent3">
                    <a:lumMod val="20000"/>
                    <a:lumOff val="80000"/>
                  </a:schemeClr>
                </a:solidFill>
                <a:latin typeface="+mn-lt"/>
              </a:rPr>
              <a:t>University of Affiliation, </a:t>
            </a:r>
            <a:r>
              <a:rPr lang="en-US" sz="4600" baseline="30000" dirty="0">
                <a:solidFill>
                  <a:schemeClr val="accent3">
                    <a:lumMod val="20000"/>
                    <a:lumOff val="80000"/>
                  </a:schemeClr>
                </a:solidFill>
                <a:latin typeface="+mn-lt"/>
              </a:rPr>
              <a:t>2</a:t>
            </a:r>
            <a:r>
              <a:rPr lang="en-US" sz="4600" dirty="0">
                <a:solidFill>
                  <a:schemeClr val="accent3">
                    <a:lumMod val="20000"/>
                    <a:lumOff val="80000"/>
                  </a:schemeClr>
                </a:solidFill>
                <a:latin typeface="+mn-lt"/>
              </a:rPr>
              <a:t>Medical Center of Affiliation</a:t>
            </a:r>
          </a:p>
        </p:txBody>
      </p:sp>
      <p:sp>
        <p:nvSpPr>
          <p:cNvPr id="24" name="TextBox 23"/>
          <p:cNvSpPr txBox="1"/>
          <p:nvPr/>
        </p:nvSpPr>
        <p:spPr>
          <a:xfrm>
            <a:off x="1261136" y="39049741"/>
            <a:ext cx="3286643" cy="2395637"/>
          </a:xfrm>
          <a:prstGeom prst="rect">
            <a:avLst/>
          </a:prstGeom>
          <a:solidFill>
            <a:schemeClr val="accent1">
              <a:lumMod val="40000"/>
              <a:lumOff val="60000"/>
            </a:schemeClr>
          </a:solidFill>
        </p:spPr>
        <p:txBody>
          <a:bodyPr wrap="none" lIns="86970" tIns="43485" rIns="86970" bIns="43485" rtlCol="0">
            <a:spAutoFit/>
          </a:bodyPr>
          <a:lstStyle/>
          <a:p>
            <a:r>
              <a:rPr lang="en-US" sz="3000" dirty="0"/>
              <a:t>&lt;your name&gt;</a:t>
            </a:r>
          </a:p>
          <a:p>
            <a:r>
              <a:rPr lang="en-US" sz="3000" dirty="0"/>
              <a:t>&lt;your organization&gt;</a:t>
            </a:r>
          </a:p>
          <a:p>
            <a:r>
              <a:rPr lang="en-US" sz="3000" dirty="0"/>
              <a:t>Email:</a:t>
            </a:r>
          </a:p>
          <a:p>
            <a:r>
              <a:rPr lang="en-US" sz="3000" dirty="0"/>
              <a:t>Website:</a:t>
            </a:r>
          </a:p>
          <a:p>
            <a:r>
              <a:rPr lang="en-US" sz="3000" dirty="0"/>
              <a:t>Phone:</a:t>
            </a:r>
          </a:p>
        </p:txBody>
      </p:sp>
      <p:sp>
        <p:nvSpPr>
          <p:cNvPr id="25" name="TextBox 24"/>
          <p:cNvSpPr txBox="1"/>
          <p:nvPr/>
        </p:nvSpPr>
        <p:spPr>
          <a:xfrm>
            <a:off x="1261136" y="37890733"/>
            <a:ext cx="2385859" cy="918816"/>
          </a:xfrm>
          <a:prstGeom prst="rect">
            <a:avLst/>
          </a:prstGeom>
          <a:noFill/>
        </p:spPr>
        <p:txBody>
          <a:bodyPr wrap="none" lIns="86970" tIns="43485" rIns="86970" bIns="43485" rtlCol="0">
            <a:spAutoFit/>
          </a:bodyPr>
          <a:lstStyle/>
          <a:p>
            <a:r>
              <a:rPr lang="en-US" sz="5400" b="1" dirty="0"/>
              <a:t>Contact</a:t>
            </a:r>
          </a:p>
        </p:txBody>
      </p:sp>
      <p:sp>
        <p:nvSpPr>
          <p:cNvPr id="26" name="TextBox 25"/>
          <p:cNvSpPr txBox="1"/>
          <p:nvPr/>
        </p:nvSpPr>
        <p:spPr>
          <a:xfrm>
            <a:off x="15133638" y="39049741"/>
            <a:ext cx="13452122" cy="2852949"/>
          </a:xfrm>
          <a:prstGeom prst="rect">
            <a:avLst/>
          </a:prstGeom>
          <a:noFill/>
        </p:spPr>
        <p:txBody>
          <a:bodyPr wrap="square" lIns="86970" tIns="86970" rIns="86970" bIns="86970" numCol="1" spcCol="434850" rtlCol="0">
            <a:noAutofit/>
          </a:bodyPr>
          <a:lstStyle/>
          <a:p>
            <a:pPr marL="434850" indent="-434850">
              <a:buFont typeface="+mj-lt"/>
              <a:buAutoNum type="arabicPeriod"/>
            </a:pPr>
            <a:r>
              <a:rPr lang="en-US" sz="1600" dirty="0"/>
              <a:t> </a:t>
            </a:r>
          </a:p>
          <a:p>
            <a:pPr marL="434850" indent="-434850">
              <a:buFont typeface="+mj-lt"/>
              <a:buAutoNum type="arabicPeriod"/>
            </a:pPr>
            <a:r>
              <a:rPr lang="en-US" sz="1600" dirty="0"/>
              <a:t> </a:t>
            </a:r>
          </a:p>
          <a:p>
            <a:pPr marL="434850" indent="-434850">
              <a:buFont typeface="+mj-lt"/>
              <a:buAutoNum type="arabicPeriod"/>
            </a:pPr>
            <a:r>
              <a:rPr lang="en-US" sz="1600" dirty="0"/>
              <a:t> </a:t>
            </a:r>
          </a:p>
          <a:p>
            <a:pPr marL="434850" indent="-434850">
              <a:buFont typeface="+mj-lt"/>
              <a:buAutoNum type="arabicPeriod"/>
            </a:pPr>
            <a:r>
              <a:rPr lang="en-US" sz="1600" dirty="0"/>
              <a:t> </a:t>
            </a:r>
          </a:p>
          <a:p>
            <a:pPr marL="434850" indent="-434850">
              <a:buFont typeface="+mj-lt"/>
              <a:buAutoNum type="arabicPeriod"/>
            </a:pPr>
            <a:r>
              <a:rPr lang="en-US" sz="1600" dirty="0"/>
              <a:t> </a:t>
            </a:r>
          </a:p>
          <a:p>
            <a:pPr marL="434850" indent="-434850">
              <a:buFont typeface="+mj-lt"/>
              <a:buAutoNum type="arabicPeriod"/>
            </a:pPr>
            <a:r>
              <a:rPr lang="en-US" sz="1600" dirty="0"/>
              <a:t> </a:t>
            </a:r>
          </a:p>
          <a:p>
            <a:pPr marL="434850" indent="-434850">
              <a:buFont typeface="+mj-lt"/>
              <a:buAutoNum type="arabicPeriod"/>
            </a:pPr>
            <a:r>
              <a:rPr lang="en-US" sz="1600" dirty="0"/>
              <a:t> </a:t>
            </a:r>
          </a:p>
          <a:p>
            <a:pPr marL="434850" indent="-434850">
              <a:buFont typeface="+mj-lt"/>
              <a:buAutoNum type="arabicPeriod"/>
            </a:pPr>
            <a:r>
              <a:rPr lang="en-US" sz="1600" dirty="0"/>
              <a:t> </a:t>
            </a:r>
          </a:p>
          <a:p>
            <a:pPr marL="434850" indent="-434850">
              <a:buFont typeface="+mj-lt"/>
              <a:buAutoNum type="arabicPeriod"/>
            </a:pPr>
            <a:r>
              <a:rPr lang="en-US" sz="1600" dirty="0"/>
              <a:t> </a:t>
            </a:r>
          </a:p>
          <a:p>
            <a:pPr marL="434850" indent="-434850">
              <a:buFont typeface="+mj-lt"/>
              <a:buAutoNum type="arabicPeriod"/>
            </a:pPr>
            <a:r>
              <a:rPr lang="en-US" sz="1600" dirty="0"/>
              <a:t>  </a:t>
            </a:r>
          </a:p>
          <a:p>
            <a:pPr marL="434850" indent="-434850">
              <a:buFont typeface="+mj-lt"/>
              <a:buAutoNum type="arabicPeriod"/>
            </a:pPr>
            <a:endParaRPr lang="en-US" sz="1600" dirty="0"/>
          </a:p>
        </p:txBody>
      </p:sp>
      <p:sp>
        <p:nvSpPr>
          <p:cNvPr id="27" name="TextBox 26"/>
          <p:cNvSpPr txBox="1"/>
          <p:nvPr/>
        </p:nvSpPr>
        <p:spPr>
          <a:xfrm>
            <a:off x="15133638" y="37890733"/>
            <a:ext cx="3325668" cy="918816"/>
          </a:xfrm>
          <a:prstGeom prst="rect">
            <a:avLst/>
          </a:prstGeom>
          <a:noFill/>
        </p:spPr>
        <p:txBody>
          <a:bodyPr wrap="none" lIns="86970" tIns="43485" rIns="86970" bIns="43485" rtlCol="0">
            <a:spAutoFit/>
          </a:bodyPr>
          <a:lstStyle/>
          <a:p>
            <a:r>
              <a:rPr lang="en-US" sz="5400" b="1" dirty="0"/>
              <a:t>References</a:t>
            </a:r>
          </a:p>
        </p:txBody>
      </p:sp>
      <p:sp>
        <p:nvSpPr>
          <p:cNvPr id="15" name="Text Box 194"/>
          <p:cNvSpPr txBox="1">
            <a:spLocks noChangeArrowheads="1"/>
          </p:cNvSpPr>
          <p:nvPr/>
        </p:nvSpPr>
        <p:spPr bwMode="auto">
          <a:xfrm>
            <a:off x="10929850" y="17385160"/>
            <a:ext cx="8407576" cy="10507904"/>
          </a:xfrm>
          <a:prstGeom prst="rect">
            <a:avLst/>
          </a:prstGeom>
          <a:solidFill>
            <a:schemeClr val="bg1"/>
          </a:solidFill>
          <a:ln w="12700">
            <a:solidFill>
              <a:schemeClr val="accent1">
                <a:lumMod val="75000"/>
              </a:schemeClr>
            </a:solidFill>
          </a:ln>
          <a:effectLst/>
        </p:spPr>
        <p:txBody>
          <a:bodyPr lIns="173940" tIns="173940" rIns="173940" bIns="173940">
            <a:spAutoFit/>
          </a:bodyPr>
          <a:lstStyle>
            <a:lvl1pPr eaLnBrk="0" hangingPunct="0">
              <a:defRPr sz="2200">
                <a:solidFill>
                  <a:schemeClr val="tx1"/>
                </a:solidFill>
                <a:latin typeface="Arial" charset="0"/>
              </a:defRPr>
            </a:lvl1pPr>
            <a:lvl2pPr marL="742950" indent="-285750" eaLnBrk="0" hangingPunct="0">
              <a:defRPr sz="2200">
                <a:solidFill>
                  <a:schemeClr val="tx1"/>
                </a:solidFill>
                <a:latin typeface="Arial" charset="0"/>
              </a:defRPr>
            </a:lvl2pPr>
            <a:lvl3pPr marL="1143000" indent="-228600" eaLnBrk="0" hangingPunct="0">
              <a:defRPr sz="2200">
                <a:solidFill>
                  <a:schemeClr val="tx1"/>
                </a:solidFill>
                <a:latin typeface="Arial" charset="0"/>
              </a:defRPr>
            </a:lvl3pPr>
            <a:lvl4pPr marL="1600200" indent="-228600" eaLnBrk="0" hangingPunct="0">
              <a:defRPr sz="2200">
                <a:solidFill>
                  <a:schemeClr val="tx1"/>
                </a:solidFill>
                <a:latin typeface="Arial" charset="0"/>
              </a:defRPr>
            </a:lvl4pPr>
            <a:lvl5pPr marL="2057400" indent="-228600" eaLnBrk="0" hangingPunct="0">
              <a:defRPr sz="2200">
                <a:solidFill>
                  <a:schemeClr val="tx1"/>
                </a:solidFill>
                <a:latin typeface="Arial" charset="0"/>
              </a:defRPr>
            </a:lvl5pPr>
            <a:lvl6pPr marL="2514600" indent="-228600" eaLnBrk="0" fontAlgn="base" hangingPunct="0">
              <a:spcBef>
                <a:spcPct val="0"/>
              </a:spcBef>
              <a:spcAft>
                <a:spcPct val="0"/>
              </a:spcAft>
              <a:defRPr sz="2200">
                <a:solidFill>
                  <a:schemeClr val="tx1"/>
                </a:solidFill>
                <a:latin typeface="Arial" charset="0"/>
              </a:defRPr>
            </a:lvl6pPr>
            <a:lvl7pPr marL="2971800" indent="-228600" eaLnBrk="0" fontAlgn="base" hangingPunct="0">
              <a:spcBef>
                <a:spcPct val="0"/>
              </a:spcBef>
              <a:spcAft>
                <a:spcPct val="0"/>
              </a:spcAft>
              <a:defRPr sz="2200">
                <a:solidFill>
                  <a:schemeClr val="tx1"/>
                </a:solidFill>
                <a:latin typeface="Arial" charset="0"/>
              </a:defRPr>
            </a:lvl7pPr>
            <a:lvl8pPr marL="3429000" indent="-228600" eaLnBrk="0" fontAlgn="base" hangingPunct="0">
              <a:spcBef>
                <a:spcPct val="0"/>
              </a:spcBef>
              <a:spcAft>
                <a:spcPct val="0"/>
              </a:spcAft>
              <a:defRPr sz="2200">
                <a:solidFill>
                  <a:schemeClr val="tx1"/>
                </a:solidFill>
                <a:latin typeface="Arial" charset="0"/>
              </a:defRPr>
            </a:lvl8pPr>
            <a:lvl9pPr marL="3886200" indent="-228600" eaLnBrk="0" fontAlgn="base" hangingPunct="0">
              <a:spcBef>
                <a:spcPct val="0"/>
              </a:spcBef>
              <a:spcAft>
                <a:spcPct val="0"/>
              </a:spcAft>
              <a:defRPr sz="2200">
                <a:solidFill>
                  <a:schemeClr val="tx1"/>
                </a:solidFill>
                <a:latin typeface="Arial" charset="0"/>
              </a:defRPr>
            </a:lvl9pPr>
          </a:lstStyle>
          <a:p>
            <a:pPr eaLnBrk="1" hangingPunct="1"/>
            <a:r>
              <a:rPr lang="en-US" sz="3000" dirty="0">
                <a:latin typeface="Calibri" pitchFamily="34" charset="0"/>
              </a:rPr>
              <a:t>Click here to insert your Results text. Type it in or copy and paste from your Word document or other source.</a:t>
            </a:r>
          </a:p>
          <a:p>
            <a:pPr eaLnBrk="1" hangingPunct="1"/>
            <a:endParaRPr lang="en-US" sz="3000" dirty="0">
              <a:latin typeface="Calibri" pitchFamily="34" charset="0"/>
            </a:endParaRPr>
          </a:p>
          <a:p>
            <a:pPr eaLnBrk="1" hangingPunct="1"/>
            <a:r>
              <a:rPr lang="en-US" sz="3000" dirty="0">
                <a:latin typeface="Calibri" pitchFamily="34" charset="0"/>
              </a:rPr>
              <a:t>This text box will automatically re-size to your text. To turn off that feature, right click inside this box and go to </a:t>
            </a:r>
            <a:r>
              <a:rPr lang="en-US" sz="3000" b="1" dirty="0">
                <a:latin typeface="Calibri" pitchFamily="34" charset="0"/>
              </a:rPr>
              <a:t>Format Shape, Text Box, Autofit</a:t>
            </a:r>
            <a:r>
              <a:rPr lang="en-US" sz="3000" dirty="0">
                <a:latin typeface="Calibri" pitchFamily="34" charset="0"/>
              </a:rPr>
              <a:t>, and select the “Do Not Autofit” radio button.</a:t>
            </a:r>
          </a:p>
          <a:p>
            <a:pPr eaLnBrk="1" hangingPunct="1"/>
            <a:endParaRPr lang="en-US" sz="3000" dirty="0">
              <a:latin typeface="Calibri" pitchFamily="34" charset="0"/>
            </a:endParaRPr>
          </a:p>
          <a:p>
            <a:pPr eaLnBrk="1" hangingPunct="1"/>
            <a:r>
              <a:rPr lang="en-US" sz="3000" dirty="0">
                <a:latin typeface="Calibri" pitchFamily="34" charset="0"/>
              </a:rPr>
              <a:t>To change the font style of this text box: Click on the border once to highlight the entire text box, then select a different font or font size that suits you. This text is Calibri 30pt and is easily read up to 4 feet away on an A0 poster.</a:t>
            </a:r>
          </a:p>
          <a:p>
            <a:pPr eaLnBrk="1" hangingPunct="1"/>
            <a:endParaRPr lang="en-US" sz="3000" dirty="0">
              <a:latin typeface="Calibri" pitchFamily="34" charset="0"/>
            </a:endParaRPr>
          </a:p>
          <a:p>
            <a:pPr eaLnBrk="1" hangingPunct="1"/>
            <a:r>
              <a:rPr lang="en-US" sz="3000" dirty="0">
                <a:latin typeface="Calibri" pitchFamily="34" charset="0"/>
              </a:rPr>
              <a:t>Zoom out to 100% to preview what this will look like on your printed poster.</a:t>
            </a:r>
          </a:p>
          <a:p>
            <a:pPr eaLnBrk="1" hangingPunct="1"/>
            <a:endParaRPr lang="en-US" sz="3000" dirty="0">
              <a:latin typeface="Calibri" pitchFamily="34" charset="0"/>
            </a:endParaRPr>
          </a:p>
          <a:p>
            <a:pPr eaLnBrk="1" hangingPunct="1"/>
            <a:r>
              <a:rPr lang="en-US" sz="3000" dirty="0">
                <a:latin typeface="Calibri" pitchFamily="34" charset="0"/>
              </a:rPr>
              <a:t>Speaking of Results, yours will look better if you remember to run a spell-check on your poster! After you’ve added your content click on </a:t>
            </a:r>
            <a:r>
              <a:rPr lang="en-US" sz="3000" b="1" dirty="0">
                <a:latin typeface="Calibri" pitchFamily="34" charset="0"/>
              </a:rPr>
              <a:t>Review</a:t>
            </a:r>
            <a:r>
              <a:rPr lang="en-US" sz="3000" dirty="0">
                <a:latin typeface="Calibri" pitchFamily="34" charset="0"/>
              </a:rPr>
              <a:t>, </a:t>
            </a:r>
            <a:r>
              <a:rPr lang="en-US" sz="3000" b="1" dirty="0">
                <a:latin typeface="Calibri" pitchFamily="34" charset="0"/>
              </a:rPr>
              <a:t>Spelling</a:t>
            </a:r>
            <a:r>
              <a:rPr lang="en-US" sz="3000" dirty="0">
                <a:latin typeface="Calibri" pitchFamily="34" charset="0"/>
              </a:rPr>
              <a:t>, or press F7.</a:t>
            </a:r>
          </a:p>
        </p:txBody>
      </p:sp>
      <p:sp>
        <p:nvSpPr>
          <p:cNvPr id="33" name="Rectangle 32"/>
          <p:cNvSpPr/>
          <p:nvPr/>
        </p:nvSpPr>
        <p:spPr>
          <a:xfrm>
            <a:off x="1478237" y="6259603"/>
            <a:ext cx="8407576" cy="891547"/>
          </a:xfrm>
          <a:prstGeom prst="rect">
            <a:avLst/>
          </a:prstGeom>
          <a:solidFill>
            <a:schemeClr val="accent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lIns="86970" tIns="43485" rIns="86970" bIns="43485" rtlCol="0" anchor="ctr"/>
          <a:lstStyle/>
          <a:p>
            <a:pPr algn="ctr"/>
            <a:r>
              <a:rPr lang="en-US" sz="5400" b="1" dirty="0">
                <a:solidFill>
                  <a:schemeClr val="accent3">
                    <a:lumMod val="20000"/>
                    <a:lumOff val="80000"/>
                  </a:schemeClr>
                </a:solidFill>
              </a:rPr>
              <a:t>Introduction</a:t>
            </a:r>
          </a:p>
        </p:txBody>
      </p:sp>
      <p:sp>
        <p:nvSpPr>
          <p:cNvPr id="13" name="Text Box 192"/>
          <p:cNvSpPr txBox="1">
            <a:spLocks noChangeArrowheads="1"/>
          </p:cNvSpPr>
          <p:nvPr/>
        </p:nvSpPr>
        <p:spPr bwMode="auto">
          <a:xfrm>
            <a:off x="10929850" y="7132373"/>
            <a:ext cx="8407576" cy="8522396"/>
          </a:xfrm>
          <a:prstGeom prst="rect">
            <a:avLst/>
          </a:prstGeom>
          <a:solidFill>
            <a:schemeClr val="bg1"/>
          </a:solidFill>
          <a:ln w="12700">
            <a:solidFill>
              <a:schemeClr val="accent1">
                <a:lumMod val="75000"/>
              </a:schemeClr>
            </a:solidFill>
          </a:ln>
          <a:effectLst/>
        </p:spPr>
        <p:txBody>
          <a:bodyPr lIns="173940" tIns="173940" rIns="173940" bIns="173940">
            <a:spAutoFit/>
          </a:bodyPr>
          <a:lstStyle>
            <a:lvl1pPr eaLnBrk="0" hangingPunct="0">
              <a:defRPr sz="2200">
                <a:solidFill>
                  <a:schemeClr val="tx1"/>
                </a:solidFill>
                <a:latin typeface="Arial" charset="0"/>
              </a:defRPr>
            </a:lvl1pPr>
            <a:lvl2pPr marL="742950" indent="-285750" eaLnBrk="0" hangingPunct="0">
              <a:defRPr sz="2200">
                <a:solidFill>
                  <a:schemeClr val="tx1"/>
                </a:solidFill>
                <a:latin typeface="Arial" charset="0"/>
              </a:defRPr>
            </a:lvl2pPr>
            <a:lvl3pPr marL="1143000" indent="-228600" eaLnBrk="0" hangingPunct="0">
              <a:defRPr sz="2200">
                <a:solidFill>
                  <a:schemeClr val="tx1"/>
                </a:solidFill>
                <a:latin typeface="Arial" charset="0"/>
              </a:defRPr>
            </a:lvl3pPr>
            <a:lvl4pPr marL="1600200" indent="-228600" eaLnBrk="0" hangingPunct="0">
              <a:defRPr sz="2200">
                <a:solidFill>
                  <a:schemeClr val="tx1"/>
                </a:solidFill>
                <a:latin typeface="Arial" charset="0"/>
              </a:defRPr>
            </a:lvl4pPr>
            <a:lvl5pPr marL="2057400" indent="-228600" eaLnBrk="0" hangingPunct="0">
              <a:defRPr sz="2200">
                <a:solidFill>
                  <a:schemeClr val="tx1"/>
                </a:solidFill>
                <a:latin typeface="Arial" charset="0"/>
              </a:defRPr>
            </a:lvl5pPr>
            <a:lvl6pPr marL="2514600" indent="-228600" eaLnBrk="0" fontAlgn="base" hangingPunct="0">
              <a:spcBef>
                <a:spcPct val="0"/>
              </a:spcBef>
              <a:spcAft>
                <a:spcPct val="0"/>
              </a:spcAft>
              <a:defRPr sz="2200">
                <a:solidFill>
                  <a:schemeClr val="tx1"/>
                </a:solidFill>
                <a:latin typeface="Arial" charset="0"/>
              </a:defRPr>
            </a:lvl6pPr>
            <a:lvl7pPr marL="2971800" indent="-228600" eaLnBrk="0" fontAlgn="base" hangingPunct="0">
              <a:spcBef>
                <a:spcPct val="0"/>
              </a:spcBef>
              <a:spcAft>
                <a:spcPct val="0"/>
              </a:spcAft>
              <a:defRPr sz="2200">
                <a:solidFill>
                  <a:schemeClr val="tx1"/>
                </a:solidFill>
                <a:latin typeface="Arial" charset="0"/>
              </a:defRPr>
            </a:lvl7pPr>
            <a:lvl8pPr marL="3429000" indent="-228600" eaLnBrk="0" fontAlgn="base" hangingPunct="0">
              <a:spcBef>
                <a:spcPct val="0"/>
              </a:spcBef>
              <a:spcAft>
                <a:spcPct val="0"/>
              </a:spcAft>
              <a:defRPr sz="2200">
                <a:solidFill>
                  <a:schemeClr val="tx1"/>
                </a:solidFill>
                <a:latin typeface="Arial" charset="0"/>
              </a:defRPr>
            </a:lvl8pPr>
            <a:lvl9pPr marL="3886200" indent="-228600" eaLnBrk="0" fontAlgn="base" hangingPunct="0">
              <a:spcBef>
                <a:spcPct val="0"/>
              </a:spcBef>
              <a:spcAft>
                <a:spcPct val="0"/>
              </a:spcAft>
              <a:defRPr sz="2200">
                <a:solidFill>
                  <a:schemeClr val="tx1"/>
                </a:solidFill>
                <a:latin typeface="Arial" charset="0"/>
              </a:defRPr>
            </a:lvl9pPr>
          </a:lstStyle>
          <a:p>
            <a:pPr eaLnBrk="1" hangingPunct="1"/>
            <a:r>
              <a:rPr lang="en-US" sz="3000" dirty="0">
                <a:latin typeface="Calibri" pitchFamily="34" charset="0"/>
              </a:rPr>
              <a:t>Click here to insert your Methods and Materials text. Type it in or copy and paste from your Word document or other source.</a:t>
            </a:r>
          </a:p>
          <a:p>
            <a:pPr eaLnBrk="1" hangingPunct="1"/>
            <a:endParaRPr lang="en-US" sz="3000" dirty="0">
              <a:latin typeface="Calibri" pitchFamily="34" charset="0"/>
            </a:endParaRPr>
          </a:p>
          <a:p>
            <a:pPr eaLnBrk="1" hangingPunct="1"/>
            <a:r>
              <a:rPr lang="en-US" sz="3000" dirty="0">
                <a:latin typeface="Calibri" pitchFamily="34" charset="0"/>
              </a:rPr>
              <a:t>This text box will automatically re-size to your text. To turn off that feature, right click inside this box and go to </a:t>
            </a:r>
            <a:r>
              <a:rPr lang="en-US" sz="3000" b="1" dirty="0">
                <a:latin typeface="Calibri" pitchFamily="34" charset="0"/>
              </a:rPr>
              <a:t>Format Shape, Text Box, Autofit</a:t>
            </a:r>
            <a:r>
              <a:rPr lang="en-US" sz="3000" dirty="0">
                <a:latin typeface="Calibri" pitchFamily="34" charset="0"/>
              </a:rPr>
              <a:t>, and select the “Do Not Autofit” radio button.</a:t>
            </a:r>
          </a:p>
          <a:p>
            <a:pPr eaLnBrk="1" hangingPunct="1"/>
            <a:endParaRPr lang="en-US" sz="3000" dirty="0">
              <a:latin typeface="Calibri" pitchFamily="34" charset="0"/>
            </a:endParaRPr>
          </a:p>
          <a:p>
            <a:pPr eaLnBrk="1" hangingPunct="1"/>
            <a:r>
              <a:rPr lang="en-US" sz="3000" dirty="0">
                <a:latin typeface="Calibri" pitchFamily="34" charset="0"/>
              </a:rPr>
              <a:t>To change the font style of this text box: Click on the border once to highlight the entire text box, then select a different font or font size that suits you. This text is Calibri 30pt and is easily read up to 4 feet away on an A0 poster.</a:t>
            </a:r>
          </a:p>
          <a:p>
            <a:pPr eaLnBrk="1" hangingPunct="1"/>
            <a:endParaRPr lang="en-US" sz="3000" dirty="0">
              <a:latin typeface="Calibri" pitchFamily="34" charset="0"/>
            </a:endParaRPr>
          </a:p>
          <a:p>
            <a:pPr eaLnBrk="1" hangingPunct="1"/>
            <a:r>
              <a:rPr lang="en-US" sz="3000" dirty="0">
                <a:latin typeface="Calibri" pitchFamily="34" charset="0"/>
              </a:rPr>
              <a:t>Zoom out to 100% to preview what this will look like on your printed poster.</a:t>
            </a:r>
          </a:p>
        </p:txBody>
      </p:sp>
      <p:sp>
        <p:nvSpPr>
          <p:cNvPr id="34" name="Rectangle 33"/>
          <p:cNvSpPr/>
          <p:nvPr/>
        </p:nvSpPr>
        <p:spPr>
          <a:xfrm>
            <a:off x="10929850" y="6240826"/>
            <a:ext cx="8407576" cy="891547"/>
          </a:xfrm>
          <a:prstGeom prst="rect">
            <a:avLst/>
          </a:prstGeom>
          <a:solidFill>
            <a:schemeClr val="accent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lIns="86970" tIns="43485" rIns="86970" bIns="43485" rtlCol="0" anchor="ctr"/>
          <a:lstStyle/>
          <a:p>
            <a:pPr algn="ctr"/>
            <a:r>
              <a:rPr lang="en-US" sz="5400" b="1" dirty="0">
                <a:solidFill>
                  <a:schemeClr val="accent3">
                    <a:lumMod val="20000"/>
                    <a:lumOff val="80000"/>
                  </a:schemeClr>
                </a:solidFill>
              </a:rPr>
              <a:t>Methods and Materials</a:t>
            </a:r>
          </a:p>
        </p:txBody>
      </p:sp>
      <p:sp>
        <p:nvSpPr>
          <p:cNvPr id="12" name="Text Box 191"/>
          <p:cNvSpPr txBox="1">
            <a:spLocks noChangeArrowheads="1"/>
          </p:cNvSpPr>
          <p:nvPr/>
        </p:nvSpPr>
        <p:spPr bwMode="auto">
          <a:xfrm>
            <a:off x="20178184" y="17385160"/>
            <a:ext cx="8407576" cy="8522396"/>
          </a:xfrm>
          <a:prstGeom prst="rect">
            <a:avLst/>
          </a:prstGeom>
          <a:solidFill>
            <a:schemeClr val="bg1"/>
          </a:solidFill>
          <a:ln w="12700">
            <a:solidFill>
              <a:schemeClr val="accent1">
                <a:lumMod val="75000"/>
              </a:schemeClr>
            </a:solidFill>
          </a:ln>
          <a:effectLst/>
        </p:spPr>
        <p:txBody>
          <a:bodyPr lIns="173940" tIns="173940" rIns="173940" bIns="173940">
            <a:spAutoFit/>
          </a:bodyPr>
          <a:lstStyle>
            <a:lvl1pPr eaLnBrk="0" hangingPunct="0">
              <a:defRPr sz="2200">
                <a:solidFill>
                  <a:schemeClr val="tx1"/>
                </a:solidFill>
                <a:latin typeface="Arial" charset="0"/>
              </a:defRPr>
            </a:lvl1pPr>
            <a:lvl2pPr marL="742950" indent="-285750" eaLnBrk="0" hangingPunct="0">
              <a:defRPr sz="2200">
                <a:solidFill>
                  <a:schemeClr val="tx1"/>
                </a:solidFill>
                <a:latin typeface="Arial" charset="0"/>
              </a:defRPr>
            </a:lvl2pPr>
            <a:lvl3pPr marL="1143000" indent="-228600" eaLnBrk="0" hangingPunct="0">
              <a:defRPr sz="2200">
                <a:solidFill>
                  <a:schemeClr val="tx1"/>
                </a:solidFill>
                <a:latin typeface="Arial" charset="0"/>
              </a:defRPr>
            </a:lvl3pPr>
            <a:lvl4pPr marL="1600200" indent="-228600" eaLnBrk="0" hangingPunct="0">
              <a:defRPr sz="2200">
                <a:solidFill>
                  <a:schemeClr val="tx1"/>
                </a:solidFill>
                <a:latin typeface="Arial" charset="0"/>
              </a:defRPr>
            </a:lvl4pPr>
            <a:lvl5pPr marL="2057400" indent="-228600" eaLnBrk="0" hangingPunct="0">
              <a:defRPr sz="2200">
                <a:solidFill>
                  <a:schemeClr val="tx1"/>
                </a:solidFill>
                <a:latin typeface="Arial" charset="0"/>
              </a:defRPr>
            </a:lvl5pPr>
            <a:lvl6pPr marL="2514600" indent="-228600" eaLnBrk="0" fontAlgn="base" hangingPunct="0">
              <a:spcBef>
                <a:spcPct val="0"/>
              </a:spcBef>
              <a:spcAft>
                <a:spcPct val="0"/>
              </a:spcAft>
              <a:defRPr sz="2200">
                <a:solidFill>
                  <a:schemeClr val="tx1"/>
                </a:solidFill>
                <a:latin typeface="Arial" charset="0"/>
              </a:defRPr>
            </a:lvl6pPr>
            <a:lvl7pPr marL="2971800" indent="-228600" eaLnBrk="0" fontAlgn="base" hangingPunct="0">
              <a:spcBef>
                <a:spcPct val="0"/>
              </a:spcBef>
              <a:spcAft>
                <a:spcPct val="0"/>
              </a:spcAft>
              <a:defRPr sz="2200">
                <a:solidFill>
                  <a:schemeClr val="tx1"/>
                </a:solidFill>
                <a:latin typeface="Arial" charset="0"/>
              </a:defRPr>
            </a:lvl7pPr>
            <a:lvl8pPr marL="3429000" indent="-228600" eaLnBrk="0" fontAlgn="base" hangingPunct="0">
              <a:spcBef>
                <a:spcPct val="0"/>
              </a:spcBef>
              <a:spcAft>
                <a:spcPct val="0"/>
              </a:spcAft>
              <a:defRPr sz="2200">
                <a:solidFill>
                  <a:schemeClr val="tx1"/>
                </a:solidFill>
                <a:latin typeface="Arial" charset="0"/>
              </a:defRPr>
            </a:lvl8pPr>
            <a:lvl9pPr marL="3886200" indent="-228600" eaLnBrk="0" fontAlgn="base" hangingPunct="0">
              <a:spcBef>
                <a:spcPct val="0"/>
              </a:spcBef>
              <a:spcAft>
                <a:spcPct val="0"/>
              </a:spcAft>
              <a:defRPr sz="2200">
                <a:solidFill>
                  <a:schemeClr val="tx1"/>
                </a:solidFill>
                <a:latin typeface="Arial" charset="0"/>
              </a:defRPr>
            </a:lvl9pPr>
          </a:lstStyle>
          <a:p>
            <a:pPr eaLnBrk="1" hangingPunct="1"/>
            <a:r>
              <a:rPr lang="en-US" sz="3000" dirty="0">
                <a:latin typeface="Calibri" pitchFamily="34" charset="0"/>
              </a:rPr>
              <a:t>Click here to insert your Discussion text. Type it in or copy and paste from your Word document or other source.</a:t>
            </a:r>
          </a:p>
          <a:p>
            <a:pPr eaLnBrk="1" hangingPunct="1"/>
            <a:endParaRPr lang="en-US" sz="3000" dirty="0">
              <a:latin typeface="Calibri" pitchFamily="34" charset="0"/>
            </a:endParaRPr>
          </a:p>
          <a:p>
            <a:pPr eaLnBrk="1" hangingPunct="1"/>
            <a:r>
              <a:rPr lang="en-US" sz="3000" dirty="0">
                <a:latin typeface="Calibri" pitchFamily="34" charset="0"/>
              </a:rPr>
              <a:t>This text box will automatically re-size to your text. To turn off that feature, right click inside this box and go to </a:t>
            </a:r>
            <a:r>
              <a:rPr lang="en-US" sz="3000" b="1" dirty="0">
                <a:latin typeface="Calibri" pitchFamily="34" charset="0"/>
              </a:rPr>
              <a:t>Format Shape, Text Box, Autofit</a:t>
            </a:r>
            <a:r>
              <a:rPr lang="en-US" sz="3000" dirty="0">
                <a:latin typeface="Calibri" pitchFamily="34" charset="0"/>
              </a:rPr>
              <a:t>, and select the “Do Not Autofit” radio button.</a:t>
            </a:r>
          </a:p>
          <a:p>
            <a:pPr eaLnBrk="1" hangingPunct="1"/>
            <a:endParaRPr lang="en-US" sz="3000" dirty="0">
              <a:latin typeface="Calibri" pitchFamily="34" charset="0"/>
            </a:endParaRPr>
          </a:p>
          <a:p>
            <a:pPr eaLnBrk="1" hangingPunct="1"/>
            <a:r>
              <a:rPr lang="en-US" sz="3000" dirty="0">
                <a:latin typeface="Calibri" pitchFamily="34" charset="0"/>
              </a:rPr>
              <a:t>To change the font style of this text box: Click on the border once to highlight the entire text box, then select a different font or font size that suits you. This text is Calibri 30pt and is easily read up to 4 feet away on an A0 poster.</a:t>
            </a:r>
          </a:p>
          <a:p>
            <a:pPr eaLnBrk="1" hangingPunct="1"/>
            <a:endParaRPr lang="en-US" sz="3000" dirty="0">
              <a:latin typeface="Calibri" pitchFamily="34" charset="0"/>
            </a:endParaRPr>
          </a:p>
          <a:p>
            <a:pPr eaLnBrk="1" hangingPunct="1"/>
            <a:r>
              <a:rPr lang="en-US" sz="3000" dirty="0">
                <a:latin typeface="Calibri" pitchFamily="34" charset="0"/>
              </a:rPr>
              <a:t>Zoom out to 100% to preview what this will look like on your printed poster.</a:t>
            </a:r>
          </a:p>
        </p:txBody>
      </p:sp>
      <p:sp>
        <p:nvSpPr>
          <p:cNvPr id="35" name="Rectangle 34"/>
          <p:cNvSpPr/>
          <p:nvPr/>
        </p:nvSpPr>
        <p:spPr>
          <a:xfrm>
            <a:off x="20178184" y="16493613"/>
            <a:ext cx="8407576" cy="891547"/>
          </a:xfrm>
          <a:prstGeom prst="rect">
            <a:avLst/>
          </a:prstGeom>
          <a:solidFill>
            <a:schemeClr val="accent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lIns="86970" tIns="43485" rIns="86970" bIns="43485" rtlCol="0" anchor="ctr"/>
          <a:lstStyle/>
          <a:p>
            <a:pPr algn="ctr"/>
            <a:r>
              <a:rPr lang="en-US" sz="5400" b="1" dirty="0">
                <a:solidFill>
                  <a:schemeClr val="accent3">
                    <a:lumMod val="20000"/>
                    <a:lumOff val="80000"/>
                  </a:schemeClr>
                </a:solidFill>
              </a:rPr>
              <a:t>Discussion</a:t>
            </a:r>
          </a:p>
        </p:txBody>
      </p:sp>
      <p:sp>
        <p:nvSpPr>
          <p:cNvPr id="14" name="Text Box 193"/>
          <p:cNvSpPr txBox="1">
            <a:spLocks noChangeArrowheads="1"/>
          </p:cNvSpPr>
          <p:nvPr/>
        </p:nvSpPr>
        <p:spPr bwMode="auto">
          <a:xfrm>
            <a:off x="20178184" y="27637946"/>
            <a:ext cx="8407576" cy="8522396"/>
          </a:xfrm>
          <a:prstGeom prst="rect">
            <a:avLst/>
          </a:prstGeom>
          <a:solidFill>
            <a:schemeClr val="bg1"/>
          </a:solidFill>
          <a:ln w="12700">
            <a:solidFill>
              <a:schemeClr val="accent1">
                <a:lumMod val="75000"/>
              </a:schemeClr>
            </a:solidFill>
          </a:ln>
          <a:effectLst/>
        </p:spPr>
        <p:txBody>
          <a:bodyPr lIns="173940" tIns="173940" rIns="173940" bIns="173940">
            <a:spAutoFit/>
          </a:bodyPr>
          <a:lstStyle>
            <a:lvl1pPr eaLnBrk="0" hangingPunct="0">
              <a:defRPr sz="2200">
                <a:solidFill>
                  <a:schemeClr val="tx1"/>
                </a:solidFill>
                <a:latin typeface="Arial" charset="0"/>
              </a:defRPr>
            </a:lvl1pPr>
            <a:lvl2pPr marL="742950" indent="-285750" eaLnBrk="0" hangingPunct="0">
              <a:defRPr sz="2200">
                <a:solidFill>
                  <a:schemeClr val="tx1"/>
                </a:solidFill>
                <a:latin typeface="Arial" charset="0"/>
              </a:defRPr>
            </a:lvl2pPr>
            <a:lvl3pPr marL="1143000" indent="-228600" eaLnBrk="0" hangingPunct="0">
              <a:defRPr sz="2200">
                <a:solidFill>
                  <a:schemeClr val="tx1"/>
                </a:solidFill>
                <a:latin typeface="Arial" charset="0"/>
              </a:defRPr>
            </a:lvl3pPr>
            <a:lvl4pPr marL="1600200" indent="-228600" eaLnBrk="0" hangingPunct="0">
              <a:defRPr sz="2200">
                <a:solidFill>
                  <a:schemeClr val="tx1"/>
                </a:solidFill>
                <a:latin typeface="Arial" charset="0"/>
              </a:defRPr>
            </a:lvl4pPr>
            <a:lvl5pPr marL="2057400" indent="-228600" eaLnBrk="0" hangingPunct="0">
              <a:defRPr sz="2200">
                <a:solidFill>
                  <a:schemeClr val="tx1"/>
                </a:solidFill>
                <a:latin typeface="Arial" charset="0"/>
              </a:defRPr>
            </a:lvl5pPr>
            <a:lvl6pPr marL="2514600" indent="-228600" eaLnBrk="0" fontAlgn="base" hangingPunct="0">
              <a:spcBef>
                <a:spcPct val="0"/>
              </a:spcBef>
              <a:spcAft>
                <a:spcPct val="0"/>
              </a:spcAft>
              <a:defRPr sz="2200">
                <a:solidFill>
                  <a:schemeClr val="tx1"/>
                </a:solidFill>
                <a:latin typeface="Arial" charset="0"/>
              </a:defRPr>
            </a:lvl6pPr>
            <a:lvl7pPr marL="2971800" indent="-228600" eaLnBrk="0" fontAlgn="base" hangingPunct="0">
              <a:spcBef>
                <a:spcPct val="0"/>
              </a:spcBef>
              <a:spcAft>
                <a:spcPct val="0"/>
              </a:spcAft>
              <a:defRPr sz="2200">
                <a:solidFill>
                  <a:schemeClr val="tx1"/>
                </a:solidFill>
                <a:latin typeface="Arial" charset="0"/>
              </a:defRPr>
            </a:lvl7pPr>
            <a:lvl8pPr marL="3429000" indent="-228600" eaLnBrk="0" fontAlgn="base" hangingPunct="0">
              <a:spcBef>
                <a:spcPct val="0"/>
              </a:spcBef>
              <a:spcAft>
                <a:spcPct val="0"/>
              </a:spcAft>
              <a:defRPr sz="2200">
                <a:solidFill>
                  <a:schemeClr val="tx1"/>
                </a:solidFill>
                <a:latin typeface="Arial" charset="0"/>
              </a:defRPr>
            </a:lvl8pPr>
            <a:lvl9pPr marL="3886200" indent="-228600" eaLnBrk="0" fontAlgn="base" hangingPunct="0">
              <a:spcBef>
                <a:spcPct val="0"/>
              </a:spcBef>
              <a:spcAft>
                <a:spcPct val="0"/>
              </a:spcAft>
              <a:defRPr sz="2200">
                <a:solidFill>
                  <a:schemeClr val="tx1"/>
                </a:solidFill>
                <a:latin typeface="Arial" charset="0"/>
              </a:defRPr>
            </a:lvl9pPr>
          </a:lstStyle>
          <a:p>
            <a:pPr eaLnBrk="1" hangingPunct="1"/>
            <a:r>
              <a:rPr lang="en-US" sz="3000" dirty="0">
                <a:latin typeface="Calibri" pitchFamily="34" charset="0"/>
              </a:rPr>
              <a:t>Click here to insert your Conclusions text. Type it in or copy and paste from your Word document or other source.</a:t>
            </a:r>
          </a:p>
          <a:p>
            <a:pPr eaLnBrk="1" hangingPunct="1"/>
            <a:endParaRPr lang="en-US" sz="3000" dirty="0">
              <a:latin typeface="Calibri" pitchFamily="34" charset="0"/>
            </a:endParaRPr>
          </a:p>
          <a:p>
            <a:pPr eaLnBrk="1" hangingPunct="1"/>
            <a:r>
              <a:rPr lang="en-US" sz="3000" dirty="0">
                <a:latin typeface="Calibri" pitchFamily="34" charset="0"/>
              </a:rPr>
              <a:t>This text box will automatically re-size to your text. To turn off that feature, right click inside this box and go to </a:t>
            </a:r>
            <a:r>
              <a:rPr lang="en-US" sz="3000" b="1" dirty="0">
                <a:latin typeface="Calibri" pitchFamily="34" charset="0"/>
              </a:rPr>
              <a:t>Format Shape, Text Box, Autofit</a:t>
            </a:r>
            <a:r>
              <a:rPr lang="en-US" sz="3000" dirty="0">
                <a:latin typeface="Calibri" pitchFamily="34" charset="0"/>
              </a:rPr>
              <a:t>, and select the “Do Not Autofit” radio button.</a:t>
            </a:r>
          </a:p>
          <a:p>
            <a:pPr eaLnBrk="1" hangingPunct="1"/>
            <a:endParaRPr lang="en-US" sz="3000" dirty="0">
              <a:latin typeface="Calibri" pitchFamily="34" charset="0"/>
            </a:endParaRPr>
          </a:p>
          <a:p>
            <a:pPr eaLnBrk="1" hangingPunct="1"/>
            <a:r>
              <a:rPr lang="en-US" sz="3000" dirty="0">
                <a:latin typeface="Calibri" pitchFamily="34" charset="0"/>
              </a:rPr>
              <a:t>To change the font style of this text box: Click on the border once to highlight the entire text box, then select a different font or font size that suits you. This text is Calibri 30pt and is easily read up to 4 feet away on an A0 poster.</a:t>
            </a:r>
          </a:p>
          <a:p>
            <a:pPr eaLnBrk="1" hangingPunct="1"/>
            <a:endParaRPr lang="en-US" sz="3000" dirty="0">
              <a:latin typeface="Calibri" pitchFamily="34" charset="0"/>
            </a:endParaRPr>
          </a:p>
          <a:p>
            <a:pPr eaLnBrk="1" hangingPunct="1"/>
            <a:r>
              <a:rPr lang="en-US" sz="3000" dirty="0">
                <a:latin typeface="Calibri" pitchFamily="34" charset="0"/>
              </a:rPr>
              <a:t>Zoom out to 100% to preview what this will look like on your printed poster.</a:t>
            </a:r>
          </a:p>
        </p:txBody>
      </p:sp>
      <p:sp>
        <p:nvSpPr>
          <p:cNvPr id="36" name="Rectangle 35"/>
          <p:cNvSpPr/>
          <p:nvPr/>
        </p:nvSpPr>
        <p:spPr>
          <a:xfrm>
            <a:off x="20178184" y="26746399"/>
            <a:ext cx="8407576" cy="891547"/>
          </a:xfrm>
          <a:prstGeom prst="rect">
            <a:avLst/>
          </a:prstGeom>
          <a:solidFill>
            <a:schemeClr val="accent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lIns="86970" tIns="43485" rIns="86970" bIns="43485" rtlCol="0" anchor="ctr"/>
          <a:lstStyle/>
          <a:p>
            <a:pPr algn="ctr"/>
            <a:r>
              <a:rPr lang="en-US" sz="5400" b="1" dirty="0">
                <a:solidFill>
                  <a:schemeClr val="accent3">
                    <a:lumMod val="20000"/>
                    <a:lumOff val="80000"/>
                  </a:schemeClr>
                </a:solidFill>
              </a:rPr>
              <a:t>Conclusions</a:t>
            </a:r>
          </a:p>
        </p:txBody>
      </p:sp>
      <p:graphicFrame>
        <p:nvGraphicFramePr>
          <p:cNvPr id="44" name="Content Placeholder 114" descr="Sample table with 4 columns, 7 rows." title="Sample Table"/>
          <p:cNvGraphicFramePr>
            <a:graphicFrameLocks/>
          </p:cNvGraphicFramePr>
          <p:nvPr>
            <p:extLst>
              <p:ext uri="{D42A27DB-BD31-4B8C-83A1-F6EECF244321}">
                <p14:modId xmlns:p14="http://schemas.microsoft.com/office/powerpoint/2010/main" val="1763839099"/>
              </p:ext>
            </p:extLst>
          </p:nvPr>
        </p:nvGraphicFramePr>
        <p:xfrm>
          <a:off x="10959350" y="29696630"/>
          <a:ext cx="8407576" cy="6463709"/>
        </p:xfrm>
        <a:graphic>
          <a:graphicData uri="http://schemas.openxmlformats.org/drawingml/2006/table">
            <a:tbl>
              <a:tblPr firstRow="1" bandRow="1">
                <a:tableStyleId>{F5AB1C69-6EDB-4FF4-983F-18BD219EF322}</a:tableStyleId>
              </a:tblPr>
              <a:tblGrid>
                <a:gridCol w="2101894">
                  <a:extLst>
                    <a:ext uri="{9D8B030D-6E8A-4147-A177-3AD203B41FA5}">
                      <a16:colId xmlns:a16="http://schemas.microsoft.com/office/drawing/2014/main" val="20000"/>
                    </a:ext>
                  </a:extLst>
                </a:gridCol>
                <a:gridCol w="2101894">
                  <a:extLst>
                    <a:ext uri="{9D8B030D-6E8A-4147-A177-3AD203B41FA5}">
                      <a16:colId xmlns:a16="http://schemas.microsoft.com/office/drawing/2014/main" val="20001"/>
                    </a:ext>
                  </a:extLst>
                </a:gridCol>
                <a:gridCol w="2101894">
                  <a:extLst>
                    <a:ext uri="{9D8B030D-6E8A-4147-A177-3AD203B41FA5}">
                      <a16:colId xmlns:a16="http://schemas.microsoft.com/office/drawing/2014/main" val="20002"/>
                    </a:ext>
                  </a:extLst>
                </a:gridCol>
                <a:gridCol w="2101894">
                  <a:extLst>
                    <a:ext uri="{9D8B030D-6E8A-4147-A177-3AD203B41FA5}">
                      <a16:colId xmlns:a16="http://schemas.microsoft.com/office/drawing/2014/main" val="20003"/>
                    </a:ext>
                  </a:extLst>
                </a:gridCol>
              </a:tblGrid>
              <a:tr h="923387">
                <a:tc>
                  <a:txBody>
                    <a:bodyPr/>
                    <a:lstStyle/>
                    <a:p>
                      <a:endParaRPr lang="en-US" sz="3100" dirty="0"/>
                    </a:p>
                  </a:txBody>
                  <a:tcPr marL="84076" marR="84076" marT="44577" marB="44577" anchor="ctr">
                    <a:solidFill>
                      <a:schemeClr val="accent1">
                        <a:lumMod val="75000"/>
                      </a:schemeClr>
                    </a:solidFill>
                  </a:tcPr>
                </a:tc>
                <a:tc>
                  <a:txBody>
                    <a:bodyPr/>
                    <a:lstStyle/>
                    <a:p>
                      <a:pPr algn="ctr"/>
                      <a:r>
                        <a:rPr lang="en-US" sz="3100" dirty="0"/>
                        <a:t>Heading</a:t>
                      </a:r>
                    </a:p>
                  </a:txBody>
                  <a:tcPr marL="84076" marR="84076" marT="44577" marB="44577" anchor="ctr">
                    <a:solidFill>
                      <a:schemeClr val="accent1">
                        <a:lumMod val="75000"/>
                      </a:schemeClr>
                    </a:solidFill>
                  </a:tcPr>
                </a:tc>
                <a:tc>
                  <a:txBody>
                    <a:bodyPr/>
                    <a:lstStyle/>
                    <a:p>
                      <a:pPr algn="ctr"/>
                      <a:r>
                        <a:rPr lang="en-US" sz="3100" dirty="0"/>
                        <a:t>Heading</a:t>
                      </a:r>
                    </a:p>
                  </a:txBody>
                  <a:tcPr marL="84076" marR="84076" marT="44577" marB="44577" anchor="ctr">
                    <a:solidFill>
                      <a:schemeClr val="accent1">
                        <a:lumMod val="75000"/>
                      </a:schemeClr>
                    </a:solidFill>
                  </a:tcPr>
                </a:tc>
                <a:tc>
                  <a:txBody>
                    <a:bodyPr/>
                    <a:lstStyle/>
                    <a:p>
                      <a:pPr algn="ctr"/>
                      <a:r>
                        <a:rPr lang="en-US" sz="3100" dirty="0"/>
                        <a:t>Heading</a:t>
                      </a:r>
                    </a:p>
                  </a:txBody>
                  <a:tcPr marL="84076" marR="84076" marT="44577" marB="44577" anchor="ctr">
                    <a:solidFill>
                      <a:schemeClr val="accent1">
                        <a:lumMod val="75000"/>
                      </a:schemeClr>
                    </a:solidFill>
                  </a:tcPr>
                </a:tc>
                <a:extLst>
                  <a:ext uri="{0D108BD9-81ED-4DB2-BD59-A6C34878D82A}">
                    <a16:rowId xmlns:a16="http://schemas.microsoft.com/office/drawing/2014/main" val="10000"/>
                  </a:ext>
                </a:extLst>
              </a:tr>
              <a:tr h="923387">
                <a:tc>
                  <a:txBody>
                    <a:bodyPr/>
                    <a:lstStyle/>
                    <a:p>
                      <a:r>
                        <a:rPr lang="en-US" sz="3100" dirty="0"/>
                        <a:t>Item</a:t>
                      </a:r>
                    </a:p>
                  </a:txBody>
                  <a:tcPr marL="84076" marR="84076" marT="44577" marB="44577" anchor="ctr"/>
                </a:tc>
                <a:tc>
                  <a:txBody>
                    <a:bodyPr/>
                    <a:lstStyle/>
                    <a:p>
                      <a:pPr algn="ctr"/>
                      <a:r>
                        <a:rPr lang="en-US" sz="3100" dirty="0"/>
                        <a:t>800</a:t>
                      </a:r>
                    </a:p>
                  </a:txBody>
                  <a:tcPr marL="84076" marR="84076" marT="44577" marB="44577" anchor="ctr"/>
                </a:tc>
                <a:tc>
                  <a:txBody>
                    <a:bodyPr/>
                    <a:lstStyle/>
                    <a:p>
                      <a:pPr algn="ctr"/>
                      <a:r>
                        <a:rPr lang="en-US" sz="3100" dirty="0"/>
                        <a:t>790</a:t>
                      </a:r>
                    </a:p>
                  </a:txBody>
                  <a:tcPr marL="84076" marR="84076" marT="44577" marB="44577" anchor="ctr"/>
                </a:tc>
                <a:tc>
                  <a:txBody>
                    <a:bodyPr/>
                    <a:lstStyle/>
                    <a:p>
                      <a:pPr algn="ctr"/>
                      <a:r>
                        <a:rPr lang="en-US" sz="3100" dirty="0"/>
                        <a:t>4001</a:t>
                      </a:r>
                    </a:p>
                  </a:txBody>
                  <a:tcPr marL="84076" marR="84076" marT="44577" marB="44577" anchor="ctr"/>
                </a:tc>
                <a:extLst>
                  <a:ext uri="{0D108BD9-81ED-4DB2-BD59-A6C34878D82A}">
                    <a16:rowId xmlns:a16="http://schemas.microsoft.com/office/drawing/2014/main" val="10001"/>
                  </a:ext>
                </a:extLst>
              </a:tr>
              <a:tr h="923387">
                <a:tc>
                  <a:txBody>
                    <a:bodyPr/>
                    <a:lstStyle/>
                    <a:p>
                      <a:r>
                        <a:rPr lang="en-US" sz="3100" dirty="0"/>
                        <a:t>Item</a:t>
                      </a:r>
                    </a:p>
                  </a:txBody>
                  <a:tcPr marL="84076" marR="84076" marT="44577" marB="44577" anchor="ctr"/>
                </a:tc>
                <a:tc>
                  <a:txBody>
                    <a:bodyPr/>
                    <a:lstStyle/>
                    <a:p>
                      <a:pPr algn="ctr"/>
                      <a:r>
                        <a:rPr lang="en-US" sz="3100" dirty="0"/>
                        <a:t>356</a:t>
                      </a:r>
                    </a:p>
                  </a:txBody>
                  <a:tcPr marL="84076" marR="84076" marT="44577" marB="44577" anchor="ctr"/>
                </a:tc>
                <a:tc>
                  <a:txBody>
                    <a:bodyPr/>
                    <a:lstStyle/>
                    <a:p>
                      <a:pPr algn="ctr"/>
                      <a:r>
                        <a:rPr lang="en-US" sz="3100" dirty="0"/>
                        <a:t>856</a:t>
                      </a:r>
                    </a:p>
                  </a:txBody>
                  <a:tcPr marL="84076" marR="84076" marT="44577" marB="44577" anchor="ctr"/>
                </a:tc>
                <a:tc>
                  <a:txBody>
                    <a:bodyPr/>
                    <a:lstStyle/>
                    <a:p>
                      <a:pPr algn="ctr"/>
                      <a:r>
                        <a:rPr lang="en-US" sz="3100" dirty="0"/>
                        <a:t>290</a:t>
                      </a:r>
                    </a:p>
                  </a:txBody>
                  <a:tcPr marL="84076" marR="84076" marT="44577" marB="44577" anchor="ctr"/>
                </a:tc>
                <a:extLst>
                  <a:ext uri="{0D108BD9-81ED-4DB2-BD59-A6C34878D82A}">
                    <a16:rowId xmlns:a16="http://schemas.microsoft.com/office/drawing/2014/main" val="10002"/>
                  </a:ext>
                </a:extLst>
              </a:tr>
              <a:tr h="923387">
                <a:tc>
                  <a:txBody>
                    <a:bodyPr/>
                    <a:lstStyle/>
                    <a:p>
                      <a:r>
                        <a:rPr lang="en-US" sz="3100" dirty="0"/>
                        <a:t>Item</a:t>
                      </a:r>
                    </a:p>
                  </a:txBody>
                  <a:tcPr marL="84076" marR="84076" marT="44577" marB="44577" anchor="ctr"/>
                </a:tc>
                <a:tc>
                  <a:txBody>
                    <a:bodyPr/>
                    <a:lstStyle/>
                    <a:p>
                      <a:pPr algn="ctr"/>
                      <a:r>
                        <a:rPr lang="en-US" sz="3100" dirty="0"/>
                        <a:t>228</a:t>
                      </a:r>
                    </a:p>
                  </a:txBody>
                  <a:tcPr marL="84076" marR="84076" marT="44577" marB="44577" anchor="ctr"/>
                </a:tc>
                <a:tc>
                  <a:txBody>
                    <a:bodyPr/>
                    <a:lstStyle/>
                    <a:p>
                      <a:pPr algn="ctr"/>
                      <a:r>
                        <a:rPr lang="en-US" sz="3100" dirty="0"/>
                        <a:t>134</a:t>
                      </a:r>
                    </a:p>
                  </a:txBody>
                  <a:tcPr marL="84076" marR="84076" marT="44577" marB="44577" anchor="ctr"/>
                </a:tc>
                <a:tc>
                  <a:txBody>
                    <a:bodyPr/>
                    <a:lstStyle/>
                    <a:p>
                      <a:pPr algn="ctr"/>
                      <a:r>
                        <a:rPr lang="en-US" sz="3100" dirty="0"/>
                        <a:t>238</a:t>
                      </a:r>
                    </a:p>
                  </a:txBody>
                  <a:tcPr marL="84076" marR="84076" marT="44577" marB="44577" anchor="ctr"/>
                </a:tc>
                <a:extLst>
                  <a:ext uri="{0D108BD9-81ED-4DB2-BD59-A6C34878D82A}">
                    <a16:rowId xmlns:a16="http://schemas.microsoft.com/office/drawing/2014/main" val="10003"/>
                  </a:ext>
                </a:extLst>
              </a:tr>
              <a:tr h="923387">
                <a:tc>
                  <a:txBody>
                    <a:bodyPr/>
                    <a:lstStyle/>
                    <a:p>
                      <a:r>
                        <a:rPr lang="en-US" sz="3100" dirty="0"/>
                        <a:t>Item</a:t>
                      </a:r>
                    </a:p>
                  </a:txBody>
                  <a:tcPr marL="84076" marR="84076" marT="44577" marB="44577" anchor="ctr"/>
                </a:tc>
                <a:tc>
                  <a:txBody>
                    <a:bodyPr/>
                    <a:lstStyle/>
                    <a:p>
                      <a:pPr algn="ctr"/>
                      <a:r>
                        <a:rPr lang="en-US" sz="3100" dirty="0"/>
                        <a:t>954</a:t>
                      </a:r>
                    </a:p>
                  </a:txBody>
                  <a:tcPr marL="84076" marR="84076" marT="44577" marB="44577" anchor="ctr"/>
                </a:tc>
                <a:tc>
                  <a:txBody>
                    <a:bodyPr/>
                    <a:lstStyle/>
                    <a:p>
                      <a:pPr algn="ctr"/>
                      <a:r>
                        <a:rPr lang="en-US" sz="3100" dirty="0"/>
                        <a:t>875</a:t>
                      </a:r>
                    </a:p>
                  </a:txBody>
                  <a:tcPr marL="84076" marR="84076" marT="44577" marB="44577" anchor="ctr"/>
                </a:tc>
                <a:tc>
                  <a:txBody>
                    <a:bodyPr/>
                    <a:lstStyle/>
                    <a:p>
                      <a:pPr algn="ctr"/>
                      <a:r>
                        <a:rPr lang="en-US" sz="3100" dirty="0"/>
                        <a:t>976</a:t>
                      </a:r>
                    </a:p>
                  </a:txBody>
                  <a:tcPr marL="84076" marR="84076" marT="44577" marB="44577" anchor="ctr"/>
                </a:tc>
                <a:extLst>
                  <a:ext uri="{0D108BD9-81ED-4DB2-BD59-A6C34878D82A}">
                    <a16:rowId xmlns:a16="http://schemas.microsoft.com/office/drawing/2014/main" val="10004"/>
                  </a:ext>
                </a:extLst>
              </a:tr>
              <a:tr h="923387">
                <a:tc>
                  <a:txBody>
                    <a:bodyPr/>
                    <a:lstStyle/>
                    <a:p>
                      <a:r>
                        <a:rPr lang="en-US" sz="3100" dirty="0"/>
                        <a:t>Item</a:t>
                      </a:r>
                    </a:p>
                  </a:txBody>
                  <a:tcPr marL="84076" marR="84076" marT="44577" marB="44577" anchor="ctr"/>
                </a:tc>
                <a:tc>
                  <a:txBody>
                    <a:bodyPr/>
                    <a:lstStyle/>
                    <a:p>
                      <a:pPr algn="ctr"/>
                      <a:r>
                        <a:rPr lang="en-US" sz="3100" dirty="0"/>
                        <a:t>324</a:t>
                      </a:r>
                    </a:p>
                  </a:txBody>
                  <a:tcPr marL="84076" marR="84076" marT="44577" marB="44577" anchor="ctr"/>
                </a:tc>
                <a:tc>
                  <a:txBody>
                    <a:bodyPr/>
                    <a:lstStyle/>
                    <a:p>
                      <a:pPr algn="ctr"/>
                      <a:r>
                        <a:rPr lang="en-US" sz="3100" dirty="0"/>
                        <a:t>325</a:t>
                      </a:r>
                    </a:p>
                  </a:txBody>
                  <a:tcPr marL="84076" marR="84076" marT="44577" marB="44577" anchor="ctr"/>
                </a:tc>
                <a:tc>
                  <a:txBody>
                    <a:bodyPr/>
                    <a:lstStyle/>
                    <a:p>
                      <a:pPr algn="ctr"/>
                      <a:r>
                        <a:rPr lang="en-US" sz="3100" dirty="0"/>
                        <a:t>301</a:t>
                      </a:r>
                    </a:p>
                  </a:txBody>
                  <a:tcPr marL="84076" marR="84076" marT="44577" marB="44577" anchor="ctr"/>
                </a:tc>
                <a:extLst>
                  <a:ext uri="{0D108BD9-81ED-4DB2-BD59-A6C34878D82A}">
                    <a16:rowId xmlns:a16="http://schemas.microsoft.com/office/drawing/2014/main" val="10005"/>
                  </a:ext>
                </a:extLst>
              </a:tr>
              <a:tr h="923387">
                <a:tc>
                  <a:txBody>
                    <a:bodyPr/>
                    <a:lstStyle/>
                    <a:p>
                      <a:r>
                        <a:rPr lang="en-US" sz="3100" dirty="0"/>
                        <a:t>Item</a:t>
                      </a:r>
                    </a:p>
                  </a:txBody>
                  <a:tcPr marL="84076" marR="84076" marT="44577" marB="44577" anchor="ctr"/>
                </a:tc>
                <a:tc>
                  <a:txBody>
                    <a:bodyPr/>
                    <a:lstStyle/>
                    <a:p>
                      <a:pPr algn="ctr"/>
                      <a:r>
                        <a:rPr lang="en-US" sz="3100" dirty="0"/>
                        <a:t>199</a:t>
                      </a:r>
                    </a:p>
                  </a:txBody>
                  <a:tcPr marL="84076" marR="84076" marT="44577" marB="44577" anchor="ctr"/>
                </a:tc>
                <a:tc>
                  <a:txBody>
                    <a:bodyPr/>
                    <a:lstStyle/>
                    <a:p>
                      <a:pPr algn="ctr"/>
                      <a:r>
                        <a:rPr lang="en-US" sz="3100" dirty="0"/>
                        <a:t>137</a:t>
                      </a:r>
                    </a:p>
                  </a:txBody>
                  <a:tcPr marL="84076" marR="84076" marT="44577" marB="44577" anchor="ctr"/>
                </a:tc>
                <a:tc>
                  <a:txBody>
                    <a:bodyPr/>
                    <a:lstStyle/>
                    <a:p>
                      <a:pPr algn="ctr"/>
                      <a:r>
                        <a:rPr lang="en-US" sz="3100" dirty="0"/>
                        <a:t>186</a:t>
                      </a:r>
                    </a:p>
                  </a:txBody>
                  <a:tcPr marL="84076" marR="84076" marT="44577" marB="44577" anchor="ctr"/>
                </a:tc>
                <a:extLst>
                  <a:ext uri="{0D108BD9-81ED-4DB2-BD59-A6C34878D82A}">
                    <a16:rowId xmlns:a16="http://schemas.microsoft.com/office/drawing/2014/main" val="10006"/>
                  </a:ext>
                </a:extLst>
              </a:tr>
            </a:tbl>
          </a:graphicData>
        </a:graphic>
      </p:graphicFrame>
      <mc:AlternateContent xmlns:mc="http://schemas.openxmlformats.org/markup-compatibility/2006">
        <mc:Choice xmlns:a14="http://schemas.microsoft.com/office/drawing/2010/main" Requires="a14">
          <p:sp>
            <p:nvSpPr>
              <p:cNvPr id="11" name="Text Box 190"/>
              <p:cNvSpPr txBox="1">
                <a:spLocks noChangeArrowheads="1"/>
              </p:cNvSpPr>
              <p:nvPr/>
            </p:nvSpPr>
            <p:spPr bwMode="auto">
              <a:xfrm>
                <a:off x="1478237" y="7179612"/>
                <a:ext cx="8407576" cy="15155908"/>
              </a:xfrm>
              <a:prstGeom prst="rect">
                <a:avLst/>
              </a:prstGeom>
              <a:solidFill>
                <a:schemeClr val="bg1"/>
              </a:solidFill>
              <a:ln w="12700">
                <a:solidFill>
                  <a:schemeClr val="accent1">
                    <a:lumMod val="75000"/>
                  </a:schemeClr>
                </a:solidFill>
              </a:ln>
              <a:effectLst/>
            </p:spPr>
            <p:txBody>
              <a:bodyPr lIns="173940" tIns="173940" rIns="173940" bIns="173940">
                <a:spAutoFit/>
              </a:bodyPr>
              <a:lstStyle>
                <a:lvl1pPr eaLnBrk="0" hangingPunct="0">
                  <a:defRPr sz="2200">
                    <a:solidFill>
                      <a:schemeClr val="tx1"/>
                    </a:solidFill>
                    <a:latin typeface="Arial" charset="0"/>
                  </a:defRPr>
                </a:lvl1pPr>
                <a:lvl2pPr marL="742950" indent="-285750" eaLnBrk="0" hangingPunct="0">
                  <a:defRPr sz="2200">
                    <a:solidFill>
                      <a:schemeClr val="tx1"/>
                    </a:solidFill>
                    <a:latin typeface="Arial" charset="0"/>
                  </a:defRPr>
                </a:lvl2pPr>
                <a:lvl3pPr marL="1143000" indent="-228600" eaLnBrk="0" hangingPunct="0">
                  <a:defRPr sz="2200">
                    <a:solidFill>
                      <a:schemeClr val="tx1"/>
                    </a:solidFill>
                    <a:latin typeface="Arial" charset="0"/>
                  </a:defRPr>
                </a:lvl3pPr>
                <a:lvl4pPr marL="1600200" indent="-228600" eaLnBrk="0" hangingPunct="0">
                  <a:defRPr sz="2200">
                    <a:solidFill>
                      <a:schemeClr val="tx1"/>
                    </a:solidFill>
                    <a:latin typeface="Arial" charset="0"/>
                  </a:defRPr>
                </a:lvl4pPr>
                <a:lvl5pPr marL="2057400" indent="-228600" eaLnBrk="0" hangingPunct="0">
                  <a:defRPr sz="2200">
                    <a:solidFill>
                      <a:schemeClr val="tx1"/>
                    </a:solidFill>
                    <a:latin typeface="Arial" charset="0"/>
                  </a:defRPr>
                </a:lvl5pPr>
                <a:lvl6pPr marL="2514600" indent="-228600" eaLnBrk="0" fontAlgn="base" hangingPunct="0">
                  <a:spcBef>
                    <a:spcPct val="0"/>
                  </a:spcBef>
                  <a:spcAft>
                    <a:spcPct val="0"/>
                  </a:spcAft>
                  <a:defRPr sz="2200">
                    <a:solidFill>
                      <a:schemeClr val="tx1"/>
                    </a:solidFill>
                    <a:latin typeface="Arial" charset="0"/>
                  </a:defRPr>
                </a:lvl6pPr>
                <a:lvl7pPr marL="2971800" indent="-228600" eaLnBrk="0" fontAlgn="base" hangingPunct="0">
                  <a:spcBef>
                    <a:spcPct val="0"/>
                  </a:spcBef>
                  <a:spcAft>
                    <a:spcPct val="0"/>
                  </a:spcAft>
                  <a:defRPr sz="2200">
                    <a:solidFill>
                      <a:schemeClr val="tx1"/>
                    </a:solidFill>
                    <a:latin typeface="Arial" charset="0"/>
                  </a:defRPr>
                </a:lvl7pPr>
                <a:lvl8pPr marL="3429000" indent="-228600" eaLnBrk="0" fontAlgn="base" hangingPunct="0">
                  <a:spcBef>
                    <a:spcPct val="0"/>
                  </a:spcBef>
                  <a:spcAft>
                    <a:spcPct val="0"/>
                  </a:spcAft>
                  <a:defRPr sz="2200">
                    <a:solidFill>
                      <a:schemeClr val="tx1"/>
                    </a:solidFill>
                    <a:latin typeface="Arial" charset="0"/>
                  </a:defRPr>
                </a:lvl8pPr>
                <a:lvl9pPr marL="3886200" indent="-228600" eaLnBrk="0" fontAlgn="base" hangingPunct="0">
                  <a:spcBef>
                    <a:spcPct val="0"/>
                  </a:spcBef>
                  <a:spcAft>
                    <a:spcPct val="0"/>
                  </a:spcAft>
                  <a:defRPr sz="2200">
                    <a:solidFill>
                      <a:schemeClr val="tx1"/>
                    </a:solidFill>
                    <a:latin typeface="Arial" charset="0"/>
                  </a:defRPr>
                </a:lvl9pPr>
              </a:lstStyle>
              <a:p>
                <a:pPr eaLnBrk="1" hangingPunct="1"/>
                <a:r>
                  <a:rPr lang="en-US" sz="3000" b="1" dirty="0">
                    <a:latin typeface="+mn-lt"/>
                  </a:rPr>
                  <a:t>Genigraphics®</a:t>
                </a:r>
                <a:r>
                  <a:rPr lang="en-US" sz="3000" dirty="0">
                    <a:latin typeface="+mn-lt"/>
                  </a:rPr>
                  <a:t> has provided this template to assist in preparation of a medical or scientific research poster. The dimensions are set to A0 international paper size (46.8” high by 33.1” wide) but prints can be scaled up or down in size to any dimension with the same aspect ratio. For example, if you order an A1 poster (33.1” high by 23.4” wide) using this template, we will print the file at 70.6% of its original size. </a:t>
                </a:r>
                <a:r>
                  <a:rPr lang="en-US" sz="3000" b="1" dirty="0">
                    <a:latin typeface="+mn-lt"/>
                  </a:rPr>
                  <a:t>The most critical factor is that your template and poster dimensions must be proportional:</a:t>
                </a:r>
              </a:p>
              <a:p>
                <a:pPr eaLnBrk="1" hangingPunct="1"/>
                <a:endParaRPr lang="en-US" sz="3000" b="1" dirty="0">
                  <a:latin typeface="+mn-lt"/>
                </a:endParaRPr>
              </a:p>
              <a:p>
                <a:pPr eaLnBrk="1" hangingPunct="1"/>
                <a14:m>
                  <m:oMathPara xmlns:m="http://schemas.openxmlformats.org/officeDocument/2006/math">
                    <m:oMathParaPr>
                      <m:jc m:val="centerGroup"/>
                    </m:oMathParaPr>
                    <m:oMath xmlns:m="http://schemas.openxmlformats.org/officeDocument/2006/math">
                      <m:box>
                        <m:boxPr>
                          <m:ctrlPr>
                            <a:rPr lang="en-US" sz="3000" b="1" i="1">
                              <a:latin typeface="Cambria Math" panose="02040503050406030204" pitchFamily="18" charset="0"/>
                            </a:rPr>
                          </m:ctrlPr>
                        </m:boxPr>
                        <m:e>
                          <m:f>
                            <m:fPr>
                              <m:ctrlPr>
                                <a:rPr lang="en-US" sz="3000" b="1" i="1">
                                  <a:latin typeface="Cambria Math" panose="02040503050406030204" pitchFamily="18" charset="0"/>
                                </a:rPr>
                              </m:ctrlPr>
                            </m:fPr>
                            <m:num>
                              <m:r>
                                <a:rPr lang="en-US" sz="3000" b="1" i="1">
                                  <a:latin typeface="Cambria Math"/>
                                </a:rPr>
                                <m:t>𝒕𝒆𝒎𝒑𝒍𝒂𝒕𝒆</m:t>
                              </m:r>
                              <m:r>
                                <a:rPr lang="en-US" sz="3000" b="1" i="1">
                                  <a:latin typeface="Cambria Math"/>
                                </a:rPr>
                                <m:t> </m:t>
                              </m:r>
                              <m:r>
                                <a:rPr lang="en-US" sz="3000" b="1" i="1">
                                  <a:latin typeface="Cambria Math"/>
                                </a:rPr>
                                <m:t>𝒉𝒆𝒊𝒈𝒉𝒕</m:t>
                              </m:r>
                            </m:num>
                            <m:den>
                              <m:r>
                                <a:rPr lang="en-US" sz="3000" b="1" i="1">
                                  <a:latin typeface="Cambria Math"/>
                                </a:rPr>
                                <m:t>𝒕𝒆𝒎𝒑𝒍𝒂𝒕𝒆</m:t>
                              </m:r>
                              <m:r>
                                <a:rPr lang="en-US" sz="3000" b="1" i="1">
                                  <a:latin typeface="Cambria Math"/>
                                </a:rPr>
                                <m:t> </m:t>
                              </m:r>
                              <m:r>
                                <a:rPr lang="en-US" sz="3000" b="1" i="1">
                                  <a:latin typeface="Cambria Math"/>
                                </a:rPr>
                                <m:t>𝒘𝒊𝒅𝒕𝒉</m:t>
                              </m:r>
                            </m:den>
                          </m:f>
                        </m:e>
                      </m:box>
                      <m:r>
                        <a:rPr lang="en-US" sz="3000" b="1" i="1">
                          <a:latin typeface="Cambria Math"/>
                        </a:rPr>
                        <m:t> = </m:t>
                      </m:r>
                      <m:box>
                        <m:boxPr>
                          <m:ctrlPr>
                            <a:rPr lang="en-US" sz="3000" b="1" i="1">
                              <a:latin typeface="Cambria Math" panose="02040503050406030204" pitchFamily="18" charset="0"/>
                            </a:rPr>
                          </m:ctrlPr>
                        </m:boxPr>
                        <m:e>
                          <m:f>
                            <m:fPr>
                              <m:ctrlPr>
                                <a:rPr lang="en-US" sz="3000" b="1" i="1">
                                  <a:latin typeface="Cambria Math" panose="02040503050406030204" pitchFamily="18" charset="0"/>
                                </a:rPr>
                              </m:ctrlPr>
                            </m:fPr>
                            <m:num>
                              <m:r>
                                <a:rPr lang="en-US" sz="3000" b="1" i="1">
                                  <a:latin typeface="Cambria Math"/>
                                </a:rPr>
                                <m:t>𝒅𝒆𝒔𝒊𝒓𝒆𝒅</m:t>
                              </m:r>
                              <m:r>
                                <a:rPr lang="en-US" sz="3000" b="1" i="1">
                                  <a:latin typeface="Cambria Math"/>
                                </a:rPr>
                                <m:t> </m:t>
                              </m:r>
                              <m:r>
                                <a:rPr lang="en-US" sz="3000" b="1" i="1">
                                  <a:latin typeface="Cambria Math"/>
                                </a:rPr>
                                <m:t>𝒑𝒓𝒊𝒏𝒕</m:t>
                              </m:r>
                              <m:r>
                                <a:rPr lang="en-US" sz="3000" b="1" i="1">
                                  <a:latin typeface="Cambria Math"/>
                                </a:rPr>
                                <m:t> </m:t>
                              </m:r>
                              <m:r>
                                <a:rPr lang="en-US" sz="3000" b="1" i="1">
                                  <a:latin typeface="Cambria Math"/>
                                </a:rPr>
                                <m:t>𝒉𝒆𝒊𝒈𝒉𝒕</m:t>
                              </m:r>
                            </m:num>
                            <m:den>
                              <m:r>
                                <a:rPr lang="en-US" sz="3000" b="1" i="1">
                                  <a:latin typeface="Cambria Math"/>
                                </a:rPr>
                                <m:t>𝒅𝒆𝒔𝒊𝒓𝒆𝒅</m:t>
                              </m:r>
                              <m:r>
                                <a:rPr lang="en-US" sz="3000" b="1" i="1">
                                  <a:latin typeface="Cambria Math"/>
                                </a:rPr>
                                <m:t> </m:t>
                              </m:r>
                              <m:r>
                                <a:rPr lang="en-US" sz="3000" b="1" i="1">
                                  <a:latin typeface="Cambria Math"/>
                                </a:rPr>
                                <m:t>𝒑𝒓𝒊𝒏𝒕</m:t>
                              </m:r>
                              <m:r>
                                <a:rPr lang="en-US" sz="3000" b="1" i="1">
                                  <a:latin typeface="Cambria Math"/>
                                </a:rPr>
                                <m:t> </m:t>
                              </m:r>
                              <m:r>
                                <a:rPr lang="en-US" sz="3000" b="1" i="1">
                                  <a:latin typeface="Cambria Math"/>
                                </a:rPr>
                                <m:t>𝒘𝒊𝒅𝒕𝒉</m:t>
                              </m:r>
                            </m:den>
                          </m:f>
                        </m:e>
                      </m:box>
                    </m:oMath>
                  </m:oMathPara>
                </a14:m>
                <a:endParaRPr lang="en-US" sz="3000" b="1" dirty="0">
                  <a:latin typeface="+mn-lt"/>
                </a:endParaRPr>
              </a:p>
              <a:p>
                <a:pPr eaLnBrk="1" hangingPunct="1"/>
                <a:endParaRPr lang="en-US" sz="3000" dirty="0">
                  <a:latin typeface="+mn-lt"/>
                </a:endParaRPr>
              </a:p>
              <a:p>
                <a:pPr eaLnBrk="1" hangingPunct="1"/>
                <a:r>
                  <a:rPr lang="en-US" sz="3000" dirty="0">
                    <a:latin typeface="+mn-lt"/>
                  </a:rPr>
                  <a:t>Order your poster from Genigraphics and we will perform a free design review and advise you if we see anything that may be a concern for printing. We’ll even help tidy things up.</a:t>
                </a:r>
              </a:p>
              <a:p>
                <a:pPr eaLnBrk="1" hangingPunct="1"/>
                <a:endParaRPr lang="en-US" sz="3000" dirty="0">
                  <a:latin typeface="+mn-lt"/>
                </a:endParaRPr>
              </a:p>
              <a:p>
                <a:pPr eaLnBrk="1" hangingPunct="1"/>
                <a:r>
                  <a:rPr lang="en-US" sz="3000" dirty="0">
                    <a:latin typeface="+mn-lt"/>
                  </a:rPr>
                  <a:t>We have more history with PowerPoint® than any other printing company. In fact, we helped Microsoft® design the software and we created all of the original color themes, templates, and clip art galleries. We know how to make your printed poster look just like it does on screen. Other printing companies and copy centers will blindly convert your file to another format prior to printing. This can result in text shifting, symbols changing, and altered colors. We know the secrets to avoid those issues. So choose Genigraphics for the most accurate reproduction available.</a:t>
                </a:r>
              </a:p>
            </p:txBody>
          </p:sp>
        </mc:Choice>
        <mc:Fallback>
          <p:sp>
            <p:nvSpPr>
              <p:cNvPr id="11" name="Text Box 190"/>
              <p:cNvSpPr txBox="1">
                <a:spLocks noRot="1" noChangeAspect="1" noMove="1" noResize="1" noEditPoints="1" noAdjustHandles="1" noChangeArrowheads="1" noChangeShapeType="1" noTextEdit="1"/>
              </p:cNvSpPr>
              <p:nvPr/>
            </p:nvSpPr>
            <p:spPr bwMode="auto">
              <a:xfrm>
                <a:off x="1478237" y="7179612"/>
                <a:ext cx="8407576" cy="15155908"/>
              </a:xfrm>
              <a:prstGeom prst="rect">
                <a:avLst/>
              </a:prstGeom>
              <a:blipFill>
                <a:blip r:embed="rId2"/>
                <a:stretch>
                  <a:fillRect l="-579" r="-1447"/>
                </a:stretch>
              </a:blipFill>
              <a:ln w="12700">
                <a:solidFill>
                  <a:schemeClr val="accent1">
                    <a:lumMod val="75000"/>
                  </a:schemeClr>
                </a:solidFill>
              </a:ln>
              <a:effectLst/>
            </p:spPr>
            <p:txBody>
              <a:bodyPr/>
              <a:lstStyle/>
              <a:p>
                <a:r>
                  <a:rPr lang="et-EE">
                    <a:noFill/>
                  </a:rPr>
                  <a:t> </a:t>
                </a:r>
              </a:p>
            </p:txBody>
          </p:sp>
        </mc:Fallback>
      </mc:AlternateContent>
      <p:sp>
        <p:nvSpPr>
          <p:cNvPr id="45" name="Rectangle 44"/>
          <p:cNvSpPr/>
          <p:nvPr/>
        </p:nvSpPr>
        <p:spPr>
          <a:xfrm>
            <a:off x="10929850" y="16493613"/>
            <a:ext cx="8407576" cy="891547"/>
          </a:xfrm>
          <a:prstGeom prst="rect">
            <a:avLst/>
          </a:prstGeom>
          <a:solidFill>
            <a:schemeClr val="accent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lIns="86970" tIns="43485" rIns="86970" bIns="43485" rtlCol="0" anchor="ctr"/>
          <a:lstStyle/>
          <a:p>
            <a:pPr algn="ctr"/>
            <a:r>
              <a:rPr lang="en-US" sz="5400" b="1" dirty="0">
                <a:solidFill>
                  <a:schemeClr val="accent3">
                    <a:lumMod val="20000"/>
                    <a:lumOff val="80000"/>
                  </a:schemeClr>
                </a:solidFill>
              </a:rPr>
              <a:t>Results</a:t>
            </a:r>
          </a:p>
        </p:txBody>
      </p:sp>
      <p:pic>
        <p:nvPicPr>
          <p:cNvPr id="49" name="Picture 178" descr="Picture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11118" y="23296787"/>
            <a:ext cx="7589856" cy="5365565"/>
          </a:xfrm>
          <a:prstGeom prst="rect">
            <a:avLst/>
          </a:prstGeom>
          <a:noFill/>
          <a:ln w="9525">
            <a:solidFill>
              <a:schemeClr val="tx2">
                <a:lumMod val="50000"/>
              </a:schemeClr>
            </a:solidFill>
            <a:miter lim="800000"/>
            <a:headEnd/>
            <a:tailEnd/>
          </a:ln>
          <a:extLst>
            <a:ext uri="{909E8E84-426E-40DD-AFC4-6F175D3DCCD1}">
              <a14:hiddenFill xmlns:a14="http://schemas.microsoft.com/office/drawing/2010/main">
                <a:solidFill>
                  <a:srgbClr val="FFFFFF"/>
                </a:solidFill>
              </a14:hiddenFill>
            </a:ext>
          </a:extLst>
        </p:spPr>
      </p:pic>
      <p:pic>
        <p:nvPicPr>
          <p:cNvPr id="50" name="Picture 179" descr="Picture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568294" y="30047016"/>
            <a:ext cx="7812831" cy="55231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1" name="Text Box 180"/>
          <p:cNvSpPr txBox="1">
            <a:spLocks noChangeArrowheads="1"/>
          </p:cNvSpPr>
          <p:nvPr/>
        </p:nvSpPr>
        <p:spPr bwMode="auto">
          <a:xfrm>
            <a:off x="1478237" y="28959978"/>
            <a:ext cx="3884987" cy="45715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86970" tIns="43485" rIns="86970" bIns="43485">
            <a:spAutoFit/>
          </a:bodyPr>
          <a:lstStyle>
            <a:lvl1pPr defTabSz="4389438" eaLnBrk="0" hangingPunct="0">
              <a:defRPr sz="2200">
                <a:solidFill>
                  <a:schemeClr val="tx1"/>
                </a:solidFill>
                <a:latin typeface="Arial" charset="0"/>
              </a:defRPr>
            </a:lvl1pPr>
            <a:lvl2pPr marL="742950" indent="-285750" defTabSz="4389438" eaLnBrk="0" hangingPunct="0">
              <a:defRPr sz="2200">
                <a:solidFill>
                  <a:schemeClr val="tx1"/>
                </a:solidFill>
                <a:latin typeface="Arial" charset="0"/>
              </a:defRPr>
            </a:lvl2pPr>
            <a:lvl3pPr marL="1143000" indent="-228600" defTabSz="4389438" eaLnBrk="0" hangingPunct="0">
              <a:defRPr sz="2200">
                <a:solidFill>
                  <a:schemeClr val="tx1"/>
                </a:solidFill>
                <a:latin typeface="Arial" charset="0"/>
              </a:defRPr>
            </a:lvl3pPr>
            <a:lvl4pPr marL="1600200" indent="-228600" defTabSz="4389438" eaLnBrk="0" hangingPunct="0">
              <a:defRPr sz="2200">
                <a:solidFill>
                  <a:schemeClr val="tx1"/>
                </a:solidFill>
                <a:latin typeface="Arial" charset="0"/>
              </a:defRPr>
            </a:lvl4pPr>
            <a:lvl5pPr marL="2057400" indent="-228600" defTabSz="4389438" eaLnBrk="0" hangingPunct="0">
              <a:defRPr sz="2200">
                <a:solidFill>
                  <a:schemeClr val="tx1"/>
                </a:solidFill>
                <a:latin typeface="Arial" charset="0"/>
              </a:defRPr>
            </a:lvl5pPr>
            <a:lvl6pPr marL="2514600" indent="-228600" defTabSz="4389438" eaLnBrk="0" fontAlgn="base" hangingPunct="0">
              <a:spcBef>
                <a:spcPct val="0"/>
              </a:spcBef>
              <a:spcAft>
                <a:spcPct val="0"/>
              </a:spcAft>
              <a:defRPr sz="2200">
                <a:solidFill>
                  <a:schemeClr val="tx1"/>
                </a:solidFill>
                <a:latin typeface="Arial" charset="0"/>
              </a:defRPr>
            </a:lvl6pPr>
            <a:lvl7pPr marL="2971800" indent="-228600" defTabSz="4389438" eaLnBrk="0" fontAlgn="base" hangingPunct="0">
              <a:spcBef>
                <a:spcPct val="0"/>
              </a:spcBef>
              <a:spcAft>
                <a:spcPct val="0"/>
              </a:spcAft>
              <a:defRPr sz="2200">
                <a:solidFill>
                  <a:schemeClr val="tx1"/>
                </a:solidFill>
                <a:latin typeface="Arial" charset="0"/>
              </a:defRPr>
            </a:lvl7pPr>
            <a:lvl8pPr marL="3429000" indent="-228600" defTabSz="4389438" eaLnBrk="0" fontAlgn="base" hangingPunct="0">
              <a:spcBef>
                <a:spcPct val="0"/>
              </a:spcBef>
              <a:spcAft>
                <a:spcPct val="0"/>
              </a:spcAft>
              <a:defRPr sz="2200">
                <a:solidFill>
                  <a:schemeClr val="tx1"/>
                </a:solidFill>
                <a:latin typeface="Arial" charset="0"/>
              </a:defRPr>
            </a:lvl8pPr>
            <a:lvl9pPr marL="3886200" indent="-228600" defTabSz="4389438" eaLnBrk="0" fontAlgn="base" hangingPunct="0">
              <a:spcBef>
                <a:spcPct val="0"/>
              </a:spcBef>
              <a:spcAft>
                <a:spcPct val="0"/>
              </a:spcAft>
              <a:defRPr sz="2200">
                <a:solidFill>
                  <a:schemeClr val="tx1"/>
                </a:solidFill>
                <a:latin typeface="Arial" charset="0"/>
              </a:defRPr>
            </a:lvl9pPr>
          </a:lstStyle>
          <a:p>
            <a:pPr eaLnBrk="1" hangingPunct="1"/>
            <a:r>
              <a:rPr lang="en-US" sz="2400" b="1" dirty="0">
                <a:latin typeface="Calibri" pitchFamily="34" charset="0"/>
              </a:rPr>
              <a:t>Figure 1.</a:t>
            </a:r>
            <a:r>
              <a:rPr lang="en-US" sz="2400" dirty="0">
                <a:latin typeface="Calibri" pitchFamily="34" charset="0"/>
              </a:rPr>
              <a:t> Label in 24pt Calibri.</a:t>
            </a:r>
          </a:p>
        </p:txBody>
      </p:sp>
      <p:sp>
        <p:nvSpPr>
          <p:cNvPr id="52" name="Text Box 181"/>
          <p:cNvSpPr txBox="1">
            <a:spLocks noChangeArrowheads="1"/>
          </p:cNvSpPr>
          <p:nvPr/>
        </p:nvSpPr>
        <p:spPr bwMode="auto">
          <a:xfrm>
            <a:off x="1586567" y="35810403"/>
            <a:ext cx="3884987" cy="45715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86970" tIns="43485" rIns="86970" bIns="43485">
            <a:spAutoFit/>
          </a:bodyPr>
          <a:lstStyle>
            <a:lvl1pPr defTabSz="4389438" eaLnBrk="0" hangingPunct="0">
              <a:defRPr sz="2200">
                <a:solidFill>
                  <a:schemeClr val="tx1"/>
                </a:solidFill>
                <a:latin typeface="Arial" charset="0"/>
              </a:defRPr>
            </a:lvl1pPr>
            <a:lvl2pPr marL="742950" indent="-285750" defTabSz="4389438" eaLnBrk="0" hangingPunct="0">
              <a:defRPr sz="2200">
                <a:solidFill>
                  <a:schemeClr val="tx1"/>
                </a:solidFill>
                <a:latin typeface="Arial" charset="0"/>
              </a:defRPr>
            </a:lvl2pPr>
            <a:lvl3pPr marL="1143000" indent="-228600" defTabSz="4389438" eaLnBrk="0" hangingPunct="0">
              <a:defRPr sz="2200">
                <a:solidFill>
                  <a:schemeClr val="tx1"/>
                </a:solidFill>
                <a:latin typeface="Arial" charset="0"/>
              </a:defRPr>
            </a:lvl3pPr>
            <a:lvl4pPr marL="1600200" indent="-228600" defTabSz="4389438" eaLnBrk="0" hangingPunct="0">
              <a:defRPr sz="2200">
                <a:solidFill>
                  <a:schemeClr val="tx1"/>
                </a:solidFill>
                <a:latin typeface="Arial" charset="0"/>
              </a:defRPr>
            </a:lvl4pPr>
            <a:lvl5pPr marL="2057400" indent="-228600" defTabSz="4389438" eaLnBrk="0" hangingPunct="0">
              <a:defRPr sz="2200">
                <a:solidFill>
                  <a:schemeClr val="tx1"/>
                </a:solidFill>
                <a:latin typeface="Arial" charset="0"/>
              </a:defRPr>
            </a:lvl5pPr>
            <a:lvl6pPr marL="2514600" indent="-228600" defTabSz="4389438" eaLnBrk="0" fontAlgn="base" hangingPunct="0">
              <a:spcBef>
                <a:spcPct val="0"/>
              </a:spcBef>
              <a:spcAft>
                <a:spcPct val="0"/>
              </a:spcAft>
              <a:defRPr sz="2200">
                <a:solidFill>
                  <a:schemeClr val="tx1"/>
                </a:solidFill>
                <a:latin typeface="Arial" charset="0"/>
              </a:defRPr>
            </a:lvl6pPr>
            <a:lvl7pPr marL="2971800" indent="-228600" defTabSz="4389438" eaLnBrk="0" fontAlgn="base" hangingPunct="0">
              <a:spcBef>
                <a:spcPct val="0"/>
              </a:spcBef>
              <a:spcAft>
                <a:spcPct val="0"/>
              </a:spcAft>
              <a:defRPr sz="2200">
                <a:solidFill>
                  <a:schemeClr val="tx1"/>
                </a:solidFill>
                <a:latin typeface="Arial" charset="0"/>
              </a:defRPr>
            </a:lvl7pPr>
            <a:lvl8pPr marL="3429000" indent="-228600" defTabSz="4389438" eaLnBrk="0" fontAlgn="base" hangingPunct="0">
              <a:spcBef>
                <a:spcPct val="0"/>
              </a:spcBef>
              <a:spcAft>
                <a:spcPct val="0"/>
              </a:spcAft>
              <a:defRPr sz="2200">
                <a:solidFill>
                  <a:schemeClr val="tx1"/>
                </a:solidFill>
                <a:latin typeface="Arial" charset="0"/>
              </a:defRPr>
            </a:lvl8pPr>
            <a:lvl9pPr marL="3886200" indent="-228600" defTabSz="4389438" eaLnBrk="0" fontAlgn="base" hangingPunct="0">
              <a:spcBef>
                <a:spcPct val="0"/>
              </a:spcBef>
              <a:spcAft>
                <a:spcPct val="0"/>
              </a:spcAft>
              <a:defRPr sz="2200">
                <a:solidFill>
                  <a:schemeClr val="tx1"/>
                </a:solidFill>
                <a:latin typeface="Arial" charset="0"/>
              </a:defRPr>
            </a:lvl9pPr>
          </a:lstStyle>
          <a:p>
            <a:pPr eaLnBrk="1" hangingPunct="1"/>
            <a:r>
              <a:rPr lang="en-US" sz="2400" b="1" dirty="0">
                <a:latin typeface="Calibri" pitchFamily="34" charset="0"/>
              </a:rPr>
              <a:t>Figure 2.</a:t>
            </a:r>
            <a:r>
              <a:rPr lang="en-US" sz="2400" dirty="0">
                <a:latin typeface="Calibri" pitchFamily="34" charset="0"/>
              </a:rPr>
              <a:t> Label in 24pt Calibri.</a:t>
            </a:r>
          </a:p>
        </p:txBody>
      </p:sp>
      <p:sp>
        <p:nvSpPr>
          <p:cNvPr id="53" name="Text Box 180"/>
          <p:cNvSpPr txBox="1">
            <a:spLocks noChangeArrowheads="1"/>
          </p:cNvSpPr>
          <p:nvPr/>
        </p:nvSpPr>
        <p:spPr bwMode="auto">
          <a:xfrm>
            <a:off x="10782037" y="29119504"/>
            <a:ext cx="3773803" cy="45715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86970" tIns="43485" rIns="86970" bIns="43485">
            <a:spAutoFit/>
          </a:bodyPr>
          <a:lstStyle>
            <a:lvl1pPr defTabSz="4389438" eaLnBrk="0" hangingPunct="0">
              <a:defRPr sz="2200">
                <a:solidFill>
                  <a:schemeClr val="tx1"/>
                </a:solidFill>
                <a:latin typeface="Arial" charset="0"/>
              </a:defRPr>
            </a:lvl1pPr>
            <a:lvl2pPr marL="742950" indent="-285750" defTabSz="4389438" eaLnBrk="0" hangingPunct="0">
              <a:defRPr sz="2200">
                <a:solidFill>
                  <a:schemeClr val="tx1"/>
                </a:solidFill>
                <a:latin typeface="Arial" charset="0"/>
              </a:defRPr>
            </a:lvl2pPr>
            <a:lvl3pPr marL="1143000" indent="-228600" defTabSz="4389438" eaLnBrk="0" hangingPunct="0">
              <a:defRPr sz="2200">
                <a:solidFill>
                  <a:schemeClr val="tx1"/>
                </a:solidFill>
                <a:latin typeface="Arial" charset="0"/>
              </a:defRPr>
            </a:lvl3pPr>
            <a:lvl4pPr marL="1600200" indent="-228600" defTabSz="4389438" eaLnBrk="0" hangingPunct="0">
              <a:defRPr sz="2200">
                <a:solidFill>
                  <a:schemeClr val="tx1"/>
                </a:solidFill>
                <a:latin typeface="Arial" charset="0"/>
              </a:defRPr>
            </a:lvl4pPr>
            <a:lvl5pPr marL="2057400" indent="-228600" defTabSz="4389438" eaLnBrk="0" hangingPunct="0">
              <a:defRPr sz="2200">
                <a:solidFill>
                  <a:schemeClr val="tx1"/>
                </a:solidFill>
                <a:latin typeface="Arial" charset="0"/>
              </a:defRPr>
            </a:lvl5pPr>
            <a:lvl6pPr marL="2514600" indent="-228600" defTabSz="4389438" eaLnBrk="0" fontAlgn="base" hangingPunct="0">
              <a:spcBef>
                <a:spcPct val="0"/>
              </a:spcBef>
              <a:spcAft>
                <a:spcPct val="0"/>
              </a:spcAft>
              <a:defRPr sz="2200">
                <a:solidFill>
                  <a:schemeClr val="tx1"/>
                </a:solidFill>
                <a:latin typeface="Arial" charset="0"/>
              </a:defRPr>
            </a:lvl6pPr>
            <a:lvl7pPr marL="2971800" indent="-228600" defTabSz="4389438" eaLnBrk="0" fontAlgn="base" hangingPunct="0">
              <a:spcBef>
                <a:spcPct val="0"/>
              </a:spcBef>
              <a:spcAft>
                <a:spcPct val="0"/>
              </a:spcAft>
              <a:defRPr sz="2200">
                <a:solidFill>
                  <a:schemeClr val="tx1"/>
                </a:solidFill>
                <a:latin typeface="Arial" charset="0"/>
              </a:defRPr>
            </a:lvl7pPr>
            <a:lvl8pPr marL="3429000" indent="-228600" defTabSz="4389438" eaLnBrk="0" fontAlgn="base" hangingPunct="0">
              <a:spcBef>
                <a:spcPct val="0"/>
              </a:spcBef>
              <a:spcAft>
                <a:spcPct val="0"/>
              </a:spcAft>
              <a:defRPr sz="2200">
                <a:solidFill>
                  <a:schemeClr val="tx1"/>
                </a:solidFill>
                <a:latin typeface="Arial" charset="0"/>
              </a:defRPr>
            </a:lvl8pPr>
            <a:lvl9pPr marL="3886200" indent="-228600" defTabSz="4389438" eaLnBrk="0" fontAlgn="base" hangingPunct="0">
              <a:spcBef>
                <a:spcPct val="0"/>
              </a:spcBef>
              <a:spcAft>
                <a:spcPct val="0"/>
              </a:spcAft>
              <a:defRPr sz="2200">
                <a:solidFill>
                  <a:schemeClr val="tx1"/>
                </a:solidFill>
                <a:latin typeface="Arial" charset="0"/>
              </a:defRPr>
            </a:lvl9pPr>
          </a:lstStyle>
          <a:p>
            <a:pPr algn="ctr" eaLnBrk="1" hangingPunct="1"/>
            <a:r>
              <a:rPr lang="en-US" sz="2400" b="1" dirty="0">
                <a:latin typeface="Calibri" pitchFamily="34" charset="0"/>
              </a:rPr>
              <a:t>Table 1.</a:t>
            </a:r>
            <a:r>
              <a:rPr lang="en-US" sz="2400" dirty="0">
                <a:latin typeface="Calibri" pitchFamily="34" charset="0"/>
              </a:rPr>
              <a:t> Label in 24pt Calibri.</a:t>
            </a:r>
          </a:p>
        </p:txBody>
      </p:sp>
      <p:graphicFrame>
        <p:nvGraphicFramePr>
          <p:cNvPr id="3" name="Chart 2"/>
          <p:cNvGraphicFramePr/>
          <p:nvPr>
            <p:extLst>
              <p:ext uri="{D42A27DB-BD31-4B8C-83A1-F6EECF244321}">
                <p14:modId xmlns:p14="http://schemas.microsoft.com/office/powerpoint/2010/main" val="179898658"/>
              </p:ext>
            </p:extLst>
          </p:nvPr>
        </p:nvGraphicFramePr>
        <p:xfrm>
          <a:off x="20211155" y="6686601"/>
          <a:ext cx="8407576" cy="8076380"/>
        </p:xfrm>
        <a:graphic>
          <a:graphicData uri="http://schemas.openxmlformats.org/drawingml/2006/chart">
            <c:chart xmlns:c="http://schemas.openxmlformats.org/drawingml/2006/chart" xmlns:r="http://schemas.openxmlformats.org/officeDocument/2006/relationships" r:id="rId5"/>
          </a:graphicData>
        </a:graphic>
      </p:graphicFrame>
      <p:sp>
        <p:nvSpPr>
          <p:cNvPr id="37" name="Text Box 180"/>
          <p:cNvSpPr txBox="1">
            <a:spLocks noChangeArrowheads="1"/>
          </p:cNvSpPr>
          <p:nvPr/>
        </p:nvSpPr>
        <p:spPr bwMode="auto">
          <a:xfrm>
            <a:off x="20040943" y="15156294"/>
            <a:ext cx="3793873" cy="45715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86970" tIns="43485" rIns="86970" bIns="43485">
            <a:spAutoFit/>
          </a:bodyPr>
          <a:lstStyle>
            <a:lvl1pPr defTabSz="4389438" eaLnBrk="0" hangingPunct="0">
              <a:defRPr sz="2200">
                <a:solidFill>
                  <a:schemeClr val="tx1"/>
                </a:solidFill>
                <a:latin typeface="Arial" charset="0"/>
              </a:defRPr>
            </a:lvl1pPr>
            <a:lvl2pPr marL="742950" indent="-285750" defTabSz="4389438" eaLnBrk="0" hangingPunct="0">
              <a:defRPr sz="2200">
                <a:solidFill>
                  <a:schemeClr val="tx1"/>
                </a:solidFill>
                <a:latin typeface="Arial" charset="0"/>
              </a:defRPr>
            </a:lvl2pPr>
            <a:lvl3pPr marL="1143000" indent="-228600" defTabSz="4389438" eaLnBrk="0" hangingPunct="0">
              <a:defRPr sz="2200">
                <a:solidFill>
                  <a:schemeClr val="tx1"/>
                </a:solidFill>
                <a:latin typeface="Arial" charset="0"/>
              </a:defRPr>
            </a:lvl3pPr>
            <a:lvl4pPr marL="1600200" indent="-228600" defTabSz="4389438" eaLnBrk="0" hangingPunct="0">
              <a:defRPr sz="2200">
                <a:solidFill>
                  <a:schemeClr val="tx1"/>
                </a:solidFill>
                <a:latin typeface="Arial" charset="0"/>
              </a:defRPr>
            </a:lvl4pPr>
            <a:lvl5pPr marL="2057400" indent="-228600" defTabSz="4389438" eaLnBrk="0" hangingPunct="0">
              <a:defRPr sz="2200">
                <a:solidFill>
                  <a:schemeClr val="tx1"/>
                </a:solidFill>
                <a:latin typeface="Arial" charset="0"/>
              </a:defRPr>
            </a:lvl5pPr>
            <a:lvl6pPr marL="2514600" indent="-228600" defTabSz="4389438" eaLnBrk="0" fontAlgn="base" hangingPunct="0">
              <a:spcBef>
                <a:spcPct val="0"/>
              </a:spcBef>
              <a:spcAft>
                <a:spcPct val="0"/>
              </a:spcAft>
              <a:defRPr sz="2200">
                <a:solidFill>
                  <a:schemeClr val="tx1"/>
                </a:solidFill>
                <a:latin typeface="Arial" charset="0"/>
              </a:defRPr>
            </a:lvl6pPr>
            <a:lvl7pPr marL="2971800" indent="-228600" defTabSz="4389438" eaLnBrk="0" fontAlgn="base" hangingPunct="0">
              <a:spcBef>
                <a:spcPct val="0"/>
              </a:spcBef>
              <a:spcAft>
                <a:spcPct val="0"/>
              </a:spcAft>
              <a:defRPr sz="2200">
                <a:solidFill>
                  <a:schemeClr val="tx1"/>
                </a:solidFill>
                <a:latin typeface="Arial" charset="0"/>
              </a:defRPr>
            </a:lvl7pPr>
            <a:lvl8pPr marL="3429000" indent="-228600" defTabSz="4389438" eaLnBrk="0" fontAlgn="base" hangingPunct="0">
              <a:spcBef>
                <a:spcPct val="0"/>
              </a:spcBef>
              <a:spcAft>
                <a:spcPct val="0"/>
              </a:spcAft>
              <a:defRPr sz="2200">
                <a:solidFill>
                  <a:schemeClr val="tx1"/>
                </a:solidFill>
                <a:latin typeface="Arial" charset="0"/>
              </a:defRPr>
            </a:lvl8pPr>
            <a:lvl9pPr marL="3886200" indent="-228600" defTabSz="4389438" eaLnBrk="0" fontAlgn="base" hangingPunct="0">
              <a:spcBef>
                <a:spcPct val="0"/>
              </a:spcBef>
              <a:spcAft>
                <a:spcPct val="0"/>
              </a:spcAft>
              <a:defRPr sz="2200">
                <a:solidFill>
                  <a:schemeClr val="tx1"/>
                </a:solidFill>
                <a:latin typeface="Arial" charset="0"/>
              </a:defRPr>
            </a:lvl9pPr>
          </a:lstStyle>
          <a:p>
            <a:pPr algn="ctr" eaLnBrk="1" hangingPunct="1"/>
            <a:r>
              <a:rPr lang="en-US" sz="2400" b="1" dirty="0">
                <a:latin typeface="Calibri" pitchFamily="34" charset="0"/>
              </a:rPr>
              <a:t>Chart 1.</a:t>
            </a:r>
            <a:r>
              <a:rPr lang="en-US" sz="2400" dirty="0">
                <a:latin typeface="Calibri" pitchFamily="34" charset="0"/>
              </a:rPr>
              <a:t> Label in 24pt Calibri.</a:t>
            </a:r>
          </a:p>
        </p:txBody>
      </p:sp>
      <p:sp>
        <p:nvSpPr>
          <p:cNvPr id="30" name="Rectangle 265"/>
          <p:cNvSpPr>
            <a:spLocks noChangeAspect="1" noChangeArrowheads="1"/>
          </p:cNvSpPr>
          <p:nvPr/>
        </p:nvSpPr>
        <p:spPr bwMode="auto">
          <a:xfrm>
            <a:off x="840758" y="1515630"/>
            <a:ext cx="2688303" cy="2139712"/>
          </a:xfrm>
          <a:prstGeom prst="rect">
            <a:avLst/>
          </a:prstGeom>
          <a:blipFill dpi="0" rotWithShape="1">
            <a:blip r:embed="rId6">
              <a:lum bright="70000" contrast="-70000"/>
            </a:blip>
            <a:srcRect/>
            <a:stretch>
              <a:fillRect r="-79"/>
            </a:stretch>
          </a:blip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79717" tIns="39858" rIns="79717" bIns="39858" anchor="ctr"/>
          <a:lstStyle/>
          <a:p>
            <a:pPr algn="ctr" defTabSz="3826073"/>
            <a:r>
              <a:rPr lang="en-US" sz="1900" b="1" dirty="0">
                <a:latin typeface="Calibri" pitchFamily="34" charset="0"/>
              </a:rPr>
              <a:t>REPLACE THIS BOX WITH YOUR ORGANIZATION’S</a:t>
            </a:r>
          </a:p>
          <a:p>
            <a:pPr algn="ctr" defTabSz="3826073"/>
            <a:r>
              <a:rPr lang="en-US" sz="1900" b="1" dirty="0">
                <a:latin typeface="Calibri" pitchFamily="34" charset="0"/>
              </a:rPr>
              <a:t>HIGH RESOLUTION LOGO</a:t>
            </a:r>
          </a:p>
        </p:txBody>
      </p:sp>
      <p:sp>
        <p:nvSpPr>
          <p:cNvPr id="31" name="Rectangle 265"/>
          <p:cNvSpPr>
            <a:spLocks noChangeAspect="1" noChangeArrowheads="1"/>
          </p:cNvSpPr>
          <p:nvPr/>
        </p:nvSpPr>
        <p:spPr bwMode="auto">
          <a:xfrm>
            <a:off x="26736094" y="1515630"/>
            <a:ext cx="2688304" cy="2139712"/>
          </a:xfrm>
          <a:prstGeom prst="rect">
            <a:avLst/>
          </a:prstGeom>
          <a:blipFill dpi="0" rotWithShape="1">
            <a:blip r:embed="rId6">
              <a:lum bright="70000" contrast="-70000"/>
            </a:blip>
            <a:srcRect/>
            <a:stretch>
              <a:fillRect r="-79"/>
            </a:stretch>
          </a:blip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79717" tIns="39858" rIns="79717" bIns="39858" anchor="ctr"/>
          <a:lstStyle/>
          <a:p>
            <a:pPr algn="ctr" defTabSz="3826073"/>
            <a:r>
              <a:rPr lang="en-US" sz="1900" b="1" dirty="0">
                <a:latin typeface="Calibri" pitchFamily="34" charset="0"/>
              </a:rPr>
              <a:t>REPLACE THIS BOX WITH YOUR ORGANIZATION’S</a:t>
            </a:r>
          </a:p>
          <a:p>
            <a:pPr algn="ctr" defTabSz="3826073"/>
            <a:r>
              <a:rPr lang="en-US" sz="1900" b="1" dirty="0">
                <a:latin typeface="Calibri" pitchFamily="34" charset="0"/>
              </a:rPr>
              <a:t>HIGH RESOLUTION LOGO</a:t>
            </a:r>
          </a:p>
        </p:txBody>
      </p:sp>
    </p:spTree>
    <p:extLst>
      <p:ext uri="{BB962C8B-B14F-4D97-AF65-F5344CB8AC3E}">
        <p14:creationId xmlns:p14="http://schemas.microsoft.com/office/powerpoint/2010/main" val="225125186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2527</TotalTime>
  <Words>976</Words>
  <Application>Microsoft Office PowerPoint</Application>
  <PresentationFormat>Kohandatud</PresentationFormat>
  <Paragraphs>98</Paragraphs>
  <Slides>1</Slides>
  <Notes>0</Notes>
  <HiddenSlides>0</HiddenSlides>
  <MMClips>0</MMClips>
  <ScaleCrop>false</ScaleCrop>
  <HeadingPairs>
    <vt:vector size="6" baseType="variant">
      <vt:variant>
        <vt:lpstr>Kasutatud fondid</vt:lpstr>
      </vt:variant>
      <vt:variant>
        <vt:i4>3</vt:i4>
      </vt:variant>
      <vt:variant>
        <vt:lpstr>Kujundus</vt:lpstr>
      </vt:variant>
      <vt:variant>
        <vt:i4>1</vt:i4>
      </vt:variant>
      <vt:variant>
        <vt:lpstr>Slaidipealkirjad</vt:lpstr>
      </vt:variant>
      <vt:variant>
        <vt:i4>1</vt:i4>
      </vt:variant>
    </vt:vector>
  </HeadingPairs>
  <TitlesOfParts>
    <vt:vector size="5" baseType="lpstr">
      <vt:lpstr>Arial</vt:lpstr>
      <vt:lpstr>Calibri</vt:lpstr>
      <vt:lpstr>Cambria Math</vt:lpstr>
      <vt:lpstr>Office Theme</vt:lpstr>
      <vt:lpstr>PowerPointi esitlus</vt:lpstr>
    </vt:vector>
  </TitlesOfParts>
  <Company>Genigraphics LLC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Genigraphics Research Poster Template A0/A1</dc:title>
  <dc:creator>Jay Larson</dc:creator>
  <dc:description>Quality poster printing
www.genigraphics.com
1-800-790-4001</dc:description>
  <cp:lastModifiedBy>Merle Talvik</cp:lastModifiedBy>
  <cp:revision>65</cp:revision>
  <cp:lastPrinted>2013-02-12T02:21:55Z</cp:lastPrinted>
  <dcterms:created xsi:type="dcterms:W3CDTF">2013-02-10T21:14:48Z</dcterms:created>
  <dcterms:modified xsi:type="dcterms:W3CDTF">2025-04-27T19:11:38Z</dcterms:modified>
</cp:coreProperties>
</file>